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1D112-2A12-42B3-8BE9-803B2711D001}" v="177" dt="2025-11-06T15:41:23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2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kshita Prajapati" userId="3db943ec49341647" providerId="LiveId" clId="{AC1289FC-E17A-4EB9-B3B3-367215FFA169}"/>
    <pc:docChg chg="undo redo custSel addSld delSld modSld modMainMaster">
      <pc:chgData name="Dikshita Prajapati" userId="3db943ec49341647" providerId="LiveId" clId="{AC1289FC-E17A-4EB9-B3B3-367215FFA169}" dt="2025-11-06T15:41:23.463" v="1034"/>
      <pc:docMkLst>
        <pc:docMk/>
      </pc:docMkLst>
      <pc:sldChg chg="addSp delSp modSp mod setBg">
        <pc:chgData name="Dikshita Prajapati" userId="3db943ec49341647" providerId="LiveId" clId="{AC1289FC-E17A-4EB9-B3B3-367215FFA169}" dt="2025-11-06T09:00:29.544" v="254" actId="14100"/>
        <pc:sldMkLst>
          <pc:docMk/>
          <pc:sldMk cId="0" sldId="256"/>
        </pc:sldMkLst>
        <pc:spChg chg="mod">
          <ac:chgData name="Dikshita Prajapati" userId="3db943ec49341647" providerId="LiveId" clId="{AC1289FC-E17A-4EB9-B3B3-367215FFA169}" dt="2025-11-06T09:00:19.891" v="252" actId="1076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18:02.186" v="48" actId="478"/>
          <ac:spMkLst>
            <pc:docMk/>
            <pc:sldMk cId="0" sldId="256"/>
            <ac:spMk id="3" creationId="{00000000-0000-0000-0000-000000000000}"/>
          </ac:spMkLst>
        </pc:spChg>
        <pc:picChg chg="add del mod">
          <ac:chgData name="Dikshita Prajapati" userId="3db943ec49341647" providerId="LiveId" clId="{AC1289FC-E17A-4EB9-B3B3-367215FFA169}" dt="2025-11-06T08:20:54.911" v="60" actId="478"/>
          <ac:picMkLst>
            <pc:docMk/>
            <pc:sldMk cId="0" sldId="256"/>
            <ac:picMk id="5" creationId="{68672D28-0FCA-0A24-08D7-FBFAC11833F8}"/>
          </ac:picMkLst>
        </pc:picChg>
        <pc:picChg chg="add mod">
          <ac:chgData name="Dikshita Prajapati" userId="3db943ec49341647" providerId="LiveId" clId="{AC1289FC-E17A-4EB9-B3B3-367215FFA169}" dt="2025-11-06T08:23:50.297" v="78" actId="1076"/>
          <ac:picMkLst>
            <pc:docMk/>
            <pc:sldMk cId="0" sldId="256"/>
            <ac:picMk id="7" creationId="{EF9F80E6-966C-E1D6-D73A-4FC19549E911}"/>
          </ac:picMkLst>
        </pc:picChg>
        <pc:picChg chg="add del mod">
          <ac:chgData name="Dikshita Prajapati" userId="3db943ec49341647" providerId="LiveId" clId="{AC1289FC-E17A-4EB9-B3B3-367215FFA169}" dt="2025-11-06T08:31:51.881" v="105" actId="478"/>
          <ac:picMkLst>
            <pc:docMk/>
            <pc:sldMk cId="0" sldId="256"/>
            <ac:picMk id="9" creationId="{9B79344E-59A8-B653-F293-C3F2902BBCFF}"/>
          </ac:picMkLst>
        </pc:picChg>
        <pc:picChg chg="add mod">
          <ac:chgData name="Dikshita Prajapati" userId="3db943ec49341647" providerId="LiveId" clId="{AC1289FC-E17A-4EB9-B3B3-367215FFA169}" dt="2025-11-06T09:00:29.544" v="254" actId="14100"/>
          <ac:picMkLst>
            <pc:docMk/>
            <pc:sldMk cId="0" sldId="256"/>
            <ac:picMk id="11" creationId="{43A0A628-4B01-4629-E43C-03200BE63794}"/>
          </ac:picMkLst>
        </pc:picChg>
      </pc:sldChg>
      <pc:sldChg chg="addSp delSp modSp mod modNotesTx">
        <pc:chgData name="Dikshita Prajapati" userId="3db943ec49341647" providerId="LiveId" clId="{AC1289FC-E17A-4EB9-B3B3-367215FFA169}" dt="2025-11-06T13:35:03.231" v="974" actId="1076"/>
        <pc:sldMkLst>
          <pc:docMk/>
          <pc:sldMk cId="0" sldId="257"/>
        </pc:sldMkLst>
        <pc:spChg chg="mod">
          <ac:chgData name="Dikshita Prajapati" userId="3db943ec49341647" providerId="LiveId" clId="{AC1289FC-E17A-4EB9-B3B3-367215FFA169}" dt="2025-11-06T09:00:42.870" v="256" actId="14100"/>
          <ac:spMkLst>
            <pc:docMk/>
            <pc:sldMk cId="0" sldId="257"/>
            <ac:spMk id="2" creationId="{00000000-0000-0000-0000-000000000000}"/>
          </ac:spMkLst>
        </pc:spChg>
        <pc:spChg chg="mod">
          <ac:chgData name="Dikshita Prajapati" userId="3db943ec49341647" providerId="LiveId" clId="{AC1289FC-E17A-4EB9-B3B3-367215FFA169}" dt="2025-11-06T09:26:37.466" v="365" actId="14100"/>
          <ac:spMkLst>
            <pc:docMk/>
            <pc:sldMk cId="0" sldId="257"/>
            <ac:spMk id="3" creationId="{00000000-0000-0000-0000-000000000000}"/>
          </ac:spMkLst>
        </pc:spChg>
        <pc:picChg chg="add mod">
          <ac:chgData name="Dikshita Prajapati" userId="3db943ec49341647" providerId="LiveId" clId="{AC1289FC-E17A-4EB9-B3B3-367215FFA169}" dt="2025-11-06T08:24:14.864" v="79"/>
          <ac:picMkLst>
            <pc:docMk/>
            <pc:sldMk cId="0" sldId="257"/>
            <ac:picMk id="4" creationId="{714B945D-7898-3942-E417-113DF87BAAE5}"/>
          </ac:picMkLst>
        </pc:picChg>
        <pc:picChg chg="add mod">
          <ac:chgData name="Dikshita Prajapati" userId="3db943ec49341647" providerId="LiveId" clId="{AC1289FC-E17A-4EB9-B3B3-367215FFA169}" dt="2025-11-06T09:37:33.730" v="420" actId="1076"/>
          <ac:picMkLst>
            <pc:docMk/>
            <pc:sldMk cId="0" sldId="257"/>
            <ac:picMk id="6" creationId="{D6121515-12F5-DF11-7912-61A34DBED2B5}"/>
          </ac:picMkLst>
        </pc:picChg>
        <pc:picChg chg="add del mod">
          <ac:chgData name="Dikshita Prajapati" userId="3db943ec49341647" providerId="LiveId" clId="{AC1289FC-E17A-4EB9-B3B3-367215FFA169}" dt="2025-11-06T09:13:59.161" v="306" actId="478"/>
          <ac:picMkLst>
            <pc:docMk/>
            <pc:sldMk cId="0" sldId="257"/>
            <ac:picMk id="8" creationId="{92975FE9-46EA-925F-1B46-BEFD10F76C66}"/>
          </ac:picMkLst>
        </pc:picChg>
        <pc:picChg chg="add del mod">
          <ac:chgData name="Dikshita Prajapati" userId="3db943ec49341647" providerId="LiveId" clId="{AC1289FC-E17A-4EB9-B3B3-367215FFA169}" dt="2025-11-06T09:15:14.480" v="312" actId="478"/>
          <ac:picMkLst>
            <pc:docMk/>
            <pc:sldMk cId="0" sldId="257"/>
            <ac:picMk id="10" creationId="{30D2C636-C81C-EDD9-4518-2AF6D6B3A1C2}"/>
          </ac:picMkLst>
        </pc:picChg>
        <pc:picChg chg="add del mod">
          <ac:chgData name="Dikshita Prajapati" userId="3db943ec49341647" providerId="LiveId" clId="{AC1289FC-E17A-4EB9-B3B3-367215FFA169}" dt="2025-11-06T09:17:23.882" v="316" actId="478"/>
          <ac:picMkLst>
            <pc:docMk/>
            <pc:sldMk cId="0" sldId="257"/>
            <ac:picMk id="12" creationId="{45CD1C62-528A-D5D0-625D-7269D23B4D8C}"/>
          </ac:picMkLst>
        </pc:picChg>
        <pc:picChg chg="add mod">
          <ac:chgData name="Dikshita Prajapati" userId="3db943ec49341647" providerId="LiveId" clId="{AC1289FC-E17A-4EB9-B3B3-367215FFA169}" dt="2025-11-06T09:26:56.093" v="371" actId="1076"/>
          <ac:picMkLst>
            <pc:docMk/>
            <pc:sldMk cId="0" sldId="257"/>
            <ac:picMk id="14" creationId="{22D1EE9D-9B8D-19FE-F4C9-F84B382C8BBA}"/>
          </ac:picMkLst>
        </pc:picChg>
        <pc:picChg chg="add mod">
          <ac:chgData name="Dikshita Prajapati" userId="3db943ec49341647" providerId="LiveId" clId="{AC1289FC-E17A-4EB9-B3B3-367215FFA169}" dt="2025-11-06T09:37:48.315" v="422" actId="1076"/>
          <ac:picMkLst>
            <pc:docMk/>
            <pc:sldMk cId="0" sldId="257"/>
            <ac:picMk id="16" creationId="{564A81F3-7CF2-EFE5-592C-28BBAAB1779C}"/>
          </ac:picMkLst>
        </pc:picChg>
        <pc:picChg chg="add del mod">
          <ac:chgData name="Dikshita Prajapati" userId="3db943ec49341647" providerId="LiveId" clId="{AC1289FC-E17A-4EB9-B3B3-367215FFA169}" dt="2025-11-06T09:21:37.758" v="326" actId="478"/>
          <ac:picMkLst>
            <pc:docMk/>
            <pc:sldMk cId="0" sldId="257"/>
            <ac:picMk id="18" creationId="{2696E297-06CF-4541-3BF8-18FA02436F42}"/>
          </ac:picMkLst>
        </pc:picChg>
        <pc:picChg chg="add del mod">
          <ac:chgData name="Dikshita Prajapati" userId="3db943ec49341647" providerId="LiveId" clId="{AC1289FC-E17A-4EB9-B3B3-367215FFA169}" dt="2025-11-06T09:25:28.334" v="344" actId="21"/>
          <ac:picMkLst>
            <pc:docMk/>
            <pc:sldMk cId="0" sldId="257"/>
            <ac:picMk id="20" creationId="{B28F5A88-92C9-8F2D-513A-64E9631EF109}"/>
          </ac:picMkLst>
        </pc:picChg>
        <pc:picChg chg="add mod">
          <ac:chgData name="Dikshita Prajapati" userId="3db943ec49341647" providerId="LiveId" clId="{AC1289FC-E17A-4EB9-B3B3-367215FFA169}" dt="2025-11-06T13:35:03.231" v="974" actId="1076"/>
          <ac:picMkLst>
            <pc:docMk/>
            <pc:sldMk cId="0" sldId="257"/>
            <ac:picMk id="21" creationId="{B28F5A88-92C9-8F2D-513A-64E9631EF109}"/>
          </ac:picMkLst>
        </pc:picChg>
        <pc:picChg chg="add mod">
          <ac:chgData name="Dikshita Prajapati" userId="3db943ec49341647" providerId="LiveId" clId="{AC1289FC-E17A-4EB9-B3B3-367215FFA169}" dt="2025-11-06T09:40:04.090" v="438" actId="1076"/>
          <ac:picMkLst>
            <pc:docMk/>
            <pc:sldMk cId="0" sldId="257"/>
            <ac:picMk id="23" creationId="{5F92542E-4468-6272-7798-C7C6645C716D}"/>
          </ac:picMkLst>
        </pc:picChg>
      </pc:sldChg>
      <pc:sldChg chg="addSp delSp modSp mod modNotesTx">
        <pc:chgData name="Dikshita Prajapati" userId="3db943ec49341647" providerId="LiveId" clId="{AC1289FC-E17A-4EB9-B3B3-367215FFA169}" dt="2025-11-06T09:44:27.275" v="463" actId="14100"/>
        <pc:sldMkLst>
          <pc:docMk/>
          <pc:sldMk cId="0" sldId="258"/>
        </pc:sldMkLst>
        <pc:spChg chg="mod">
          <ac:chgData name="Dikshita Prajapati" userId="3db943ec49341647" providerId="LiveId" clId="{AC1289FC-E17A-4EB9-B3B3-367215FFA169}" dt="2025-11-06T09:29:01.547" v="388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Dikshita Prajapati" userId="3db943ec49341647" providerId="LiveId" clId="{AC1289FC-E17A-4EB9-B3B3-367215FFA169}" dt="2025-11-06T09:29:08.985" v="389" actId="1076"/>
          <ac:spMkLst>
            <pc:docMk/>
            <pc:sldMk cId="0" sldId="258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09:25:16.749" v="339"/>
          <ac:spMkLst>
            <pc:docMk/>
            <pc:sldMk cId="0" sldId="258"/>
            <ac:spMk id="5" creationId="{692C66F2-5813-A1E5-D989-5EDF9A2E361A}"/>
          </ac:spMkLst>
        </pc:spChg>
        <pc:picChg chg="add mod">
          <ac:chgData name="Dikshita Prajapati" userId="3db943ec49341647" providerId="LiveId" clId="{AC1289FC-E17A-4EB9-B3B3-367215FFA169}" dt="2025-11-06T08:24:18.639" v="80"/>
          <ac:picMkLst>
            <pc:docMk/>
            <pc:sldMk cId="0" sldId="258"/>
            <ac:picMk id="4" creationId="{35D3F686-E3DF-ED11-2262-7266F458D152}"/>
          </ac:picMkLst>
        </pc:picChg>
        <pc:picChg chg="add mod">
          <ac:chgData name="Dikshita Prajapati" userId="3db943ec49341647" providerId="LiveId" clId="{AC1289FC-E17A-4EB9-B3B3-367215FFA169}" dt="2025-11-06T09:35:03.785" v="410" actId="1076"/>
          <ac:picMkLst>
            <pc:docMk/>
            <pc:sldMk cId="0" sldId="258"/>
            <ac:picMk id="7" creationId="{DCB36DD7-3A46-823D-F3B7-4A9F1B25817C}"/>
          </ac:picMkLst>
        </pc:picChg>
        <pc:picChg chg="add mod">
          <ac:chgData name="Dikshita Prajapati" userId="3db943ec49341647" providerId="LiveId" clId="{AC1289FC-E17A-4EB9-B3B3-367215FFA169}" dt="2025-11-06T09:35:21.048" v="411" actId="1440"/>
          <ac:picMkLst>
            <pc:docMk/>
            <pc:sldMk cId="0" sldId="258"/>
            <ac:picMk id="9" creationId="{4C7528DF-9D84-17AB-C3E7-D19B164789CD}"/>
          </ac:picMkLst>
        </pc:picChg>
        <pc:picChg chg="add mod">
          <ac:chgData name="Dikshita Prajapati" userId="3db943ec49341647" providerId="LiveId" clId="{AC1289FC-E17A-4EB9-B3B3-367215FFA169}" dt="2025-11-06T09:34:25.268" v="408" actId="1440"/>
          <ac:picMkLst>
            <pc:docMk/>
            <pc:sldMk cId="0" sldId="258"/>
            <ac:picMk id="11" creationId="{6DCFFB36-927C-75C2-631A-C32176E308D7}"/>
          </ac:picMkLst>
        </pc:picChg>
        <pc:picChg chg="add mod">
          <ac:chgData name="Dikshita Prajapati" userId="3db943ec49341647" providerId="LiveId" clId="{AC1289FC-E17A-4EB9-B3B3-367215FFA169}" dt="2025-11-06T09:44:27.275" v="463" actId="14100"/>
          <ac:picMkLst>
            <pc:docMk/>
            <pc:sldMk cId="0" sldId="258"/>
            <ac:picMk id="13" creationId="{6941CEC6-2D6E-46EB-9C07-0584FA3C5362}"/>
          </ac:picMkLst>
        </pc:picChg>
        <pc:picChg chg="add mod">
          <ac:chgData name="Dikshita Prajapati" userId="3db943ec49341647" providerId="LiveId" clId="{AC1289FC-E17A-4EB9-B3B3-367215FFA169}" dt="2025-11-06T09:39:29.133" v="430" actId="1076"/>
          <ac:picMkLst>
            <pc:docMk/>
            <pc:sldMk cId="0" sldId="258"/>
            <ac:picMk id="15" creationId="{EEEDCAC5-3E28-2F8E-FAFD-10C0CDF92087}"/>
          </ac:picMkLst>
        </pc:picChg>
      </pc:sldChg>
      <pc:sldChg chg="addSp delSp modSp mod">
        <pc:chgData name="Dikshita Prajapati" userId="3db943ec49341647" providerId="LiveId" clId="{AC1289FC-E17A-4EB9-B3B3-367215FFA169}" dt="2025-11-06T13:35:17.142" v="981" actId="1076"/>
        <pc:sldMkLst>
          <pc:docMk/>
          <pc:sldMk cId="0" sldId="259"/>
        </pc:sldMkLst>
        <pc:spChg chg="mod">
          <ac:chgData name="Dikshita Prajapati" userId="3db943ec49341647" providerId="LiveId" clId="{AC1289FC-E17A-4EB9-B3B3-367215FFA169}" dt="2025-11-06T09:42:52.211" v="443" actId="14100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35:07.557" v="122"/>
          <ac:spMkLst>
            <pc:docMk/>
            <pc:sldMk cId="0" sldId="259"/>
            <ac:spMk id="3" creationId="{00000000-0000-0000-0000-000000000000}"/>
          </ac:spMkLst>
        </pc:spChg>
        <pc:spChg chg="add">
          <ac:chgData name="Dikshita Prajapati" userId="3db943ec49341647" providerId="LiveId" clId="{AC1289FC-E17A-4EB9-B3B3-367215FFA169}" dt="2025-11-06T08:35:02.975" v="120"/>
          <ac:spMkLst>
            <pc:docMk/>
            <pc:sldMk cId="0" sldId="259"/>
            <ac:spMk id="5" creationId="{B8C94495-A244-C5DB-05FF-BC5A1659C0BA}"/>
          </ac:spMkLst>
        </pc:spChg>
        <pc:spChg chg="add mod">
          <ac:chgData name="Dikshita Prajapati" userId="3db943ec49341647" providerId="LiveId" clId="{AC1289FC-E17A-4EB9-B3B3-367215FFA169}" dt="2025-11-06T09:43:22.782" v="450" actId="1076"/>
          <ac:spMkLst>
            <pc:docMk/>
            <pc:sldMk cId="0" sldId="259"/>
            <ac:spMk id="6" creationId="{76B3CFA4-5AD0-DC97-CC07-C5857767F410}"/>
          </ac:spMkLst>
        </pc:spChg>
        <pc:picChg chg="add mod">
          <ac:chgData name="Dikshita Prajapati" userId="3db943ec49341647" providerId="LiveId" clId="{AC1289FC-E17A-4EB9-B3B3-367215FFA169}" dt="2025-11-06T08:24:22.225" v="81"/>
          <ac:picMkLst>
            <pc:docMk/>
            <pc:sldMk cId="0" sldId="259"/>
            <ac:picMk id="4" creationId="{56C1F377-0491-8118-34C9-B981C50F8E62}"/>
          </ac:picMkLst>
        </pc:picChg>
        <pc:picChg chg="add mod">
          <ac:chgData name="Dikshita Prajapati" userId="3db943ec49341647" providerId="LiveId" clId="{AC1289FC-E17A-4EB9-B3B3-367215FFA169}" dt="2025-11-06T13:35:17.142" v="981" actId="1076"/>
          <ac:picMkLst>
            <pc:docMk/>
            <pc:sldMk cId="0" sldId="259"/>
            <ac:picMk id="5" creationId="{1E330A2A-4004-B166-4459-AC464FACC9BF}"/>
          </ac:picMkLst>
        </pc:picChg>
        <pc:picChg chg="add del mod">
          <ac:chgData name="Dikshita Prajapati" userId="3db943ec49341647" providerId="LiveId" clId="{AC1289FC-E17A-4EB9-B3B3-367215FFA169}" dt="2025-11-06T09:43:54.591" v="456" actId="478"/>
          <ac:picMkLst>
            <pc:docMk/>
            <pc:sldMk cId="0" sldId="259"/>
            <ac:picMk id="8" creationId="{902C344A-0583-DABF-350F-18C70F9CD118}"/>
          </ac:picMkLst>
        </pc:picChg>
        <pc:picChg chg="add del mod">
          <ac:chgData name="Dikshita Prajapati" userId="3db943ec49341647" providerId="LiveId" clId="{AC1289FC-E17A-4EB9-B3B3-367215FFA169}" dt="2025-11-06T13:35:07.053" v="975" actId="478"/>
          <ac:picMkLst>
            <pc:docMk/>
            <pc:sldMk cId="0" sldId="259"/>
            <ac:picMk id="10" creationId="{581A3831-4102-410B-ADAA-7F1346E81906}"/>
          </ac:picMkLst>
        </pc:picChg>
      </pc:sldChg>
      <pc:sldChg chg="addSp delSp modSp mod">
        <pc:chgData name="Dikshita Prajapati" userId="3db943ec49341647" providerId="LiveId" clId="{AC1289FC-E17A-4EB9-B3B3-367215FFA169}" dt="2025-11-06T09:51:24.844" v="521" actId="1076"/>
        <pc:sldMkLst>
          <pc:docMk/>
          <pc:sldMk cId="0" sldId="260"/>
        </pc:sldMkLst>
        <pc:spChg chg="mod">
          <ac:chgData name="Dikshita Prajapati" userId="3db943ec49341647" providerId="LiveId" clId="{AC1289FC-E17A-4EB9-B3B3-367215FFA169}" dt="2025-11-06T09:44:39.322" v="464" actId="2711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35:33.414" v="125"/>
          <ac:spMkLst>
            <pc:docMk/>
            <pc:sldMk cId="0" sldId="260"/>
            <ac:spMk id="3" creationId="{00000000-0000-0000-0000-000000000000}"/>
          </ac:spMkLst>
        </pc:spChg>
        <pc:spChg chg="add">
          <ac:chgData name="Dikshita Prajapati" userId="3db943ec49341647" providerId="LiveId" clId="{AC1289FC-E17A-4EB9-B3B3-367215FFA169}" dt="2025-11-06T08:35:30.906" v="123"/>
          <ac:spMkLst>
            <pc:docMk/>
            <pc:sldMk cId="0" sldId="260"/>
            <ac:spMk id="5" creationId="{0B1B4D53-6BB8-D047-2F4B-1EB7B006D69C}"/>
          </ac:spMkLst>
        </pc:spChg>
        <pc:spChg chg="add mod">
          <ac:chgData name="Dikshita Prajapati" userId="3db943ec49341647" providerId="LiveId" clId="{AC1289FC-E17A-4EB9-B3B3-367215FFA169}" dt="2025-11-06T09:47:41.200" v="472" actId="12"/>
          <ac:spMkLst>
            <pc:docMk/>
            <pc:sldMk cId="0" sldId="260"/>
            <ac:spMk id="6" creationId="{013EBEB8-6318-36FF-12DC-95745779C352}"/>
          </ac:spMkLst>
        </pc:spChg>
        <pc:spChg chg="add del mod">
          <ac:chgData name="Dikshita Prajapati" userId="3db943ec49341647" providerId="LiveId" clId="{AC1289FC-E17A-4EB9-B3B3-367215FFA169}" dt="2025-11-06T09:50:16.172" v="504" actId="478"/>
          <ac:spMkLst>
            <pc:docMk/>
            <pc:sldMk cId="0" sldId="260"/>
            <ac:spMk id="10" creationId="{31022303-3393-C199-9848-AAA0E9D08B5D}"/>
          </ac:spMkLst>
        </pc:spChg>
        <pc:spChg chg="add mod">
          <ac:chgData name="Dikshita Prajapati" userId="3db943ec49341647" providerId="LiveId" clId="{AC1289FC-E17A-4EB9-B3B3-367215FFA169}" dt="2025-11-06T09:51:24.844" v="521" actId="1076"/>
          <ac:spMkLst>
            <pc:docMk/>
            <pc:sldMk cId="0" sldId="260"/>
            <ac:spMk id="12" creationId="{D1A2D504-AC45-1CE0-0CE8-3CD699EA9B52}"/>
          </ac:spMkLst>
        </pc:spChg>
        <pc:spChg chg="add mod">
          <ac:chgData name="Dikshita Prajapati" userId="3db943ec49341647" providerId="LiveId" clId="{AC1289FC-E17A-4EB9-B3B3-367215FFA169}" dt="2025-11-06T09:50:52.414" v="510" actId="1076"/>
          <ac:spMkLst>
            <pc:docMk/>
            <pc:sldMk cId="0" sldId="260"/>
            <ac:spMk id="14" creationId="{28FB4721-7437-383B-6F4F-EB2FAF3E71B2}"/>
          </ac:spMkLst>
        </pc:spChg>
        <pc:spChg chg="add mod">
          <ac:chgData name="Dikshita Prajapati" userId="3db943ec49341647" providerId="LiveId" clId="{AC1289FC-E17A-4EB9-B3B3-367215FFA169}" dt="2025-11-06T09:50:44.019" v="509" actId="14100"/>
          <ac:spMkLst>
            <pc:docMk/>
            <pc:sldMk cId="0" sldId="260"/>
            <ac:spMk id="16" creationId="{9572FEEF-030C-2384-C055-739336EA8AD4}"/>
          </ac:spMkLst>
        </pc:spChg>
        <pc:picChg chg="add mod">
          <ac:chgData name="Dikshita Prajapati" userId="3db943ec49341647" providerId="LiveId" clId="{AC1289FC-E17A-4EB9-B3B3-367215FFA169}" dt="2025-11-06T08:24:27.422" v="82"/>
          <ac:picMkLst>
            <pc:docMk/>
            <pc:sldMk cId="0" sldId="260"/>
            <ac:picMk id="4" creationId="{D57AA8F2-6D86-6F2B-485C-E6471613BA35}"/>
          </ac:picMkLst>
        </pc:picChg>
        <pc:picChg chg="add mod">
          <ac:chgData name="Dikshita Prajapati" userId="3db943ec49341647" providerId="LiveId" clId="{AC1289FC-E17A-4EB9-B3B3-367215FFA169}" dt="2025-11-06T09:49:35.415" v="495" actId="1076"/>
          <ac:picMkLst>
            <pc:docMk/>
            <pc:sldMk cId="0" sldId="260"/>
            <ac:picMk id="8" creationId="{E5B4562A-CF5B-C9B2-FD14-CD8875AB586E}"/>
          </ac:picMkLst>
        </pc:picChg>
      </pc:sldChg>
      <pc:sldChg chg="addSp delSp modSp mod">
        <pc:chgData name="Dikshita Prajapati" userId="3db943ec49341647" providerId="LiveId" clId="{AC1289FC-E17A-4EB9-B3B3-367215FFA169}" dt="2025-11-06T10:41:35.424" v="968" actId="1076"/>
        <pc:sldMkLst>
          <pc:docMk/>
          <pc:sldMk cId="0" sldId="261"/>
        </pc:sldMkLst>
        <pc:spChg chg="mod">
          <ac:chgData name="Dikshita Prajapati" userId="3db943ec49341647" providerId="LiveId" clId="{AC1289FC-E17A-4EB9-B3B3-367215FFA169}" dt="2025-11-06T10:41:35.424" v="968" actId="1076"/>
          <ac:spMkLst>
            <pc:docMk/>
            <pc:sldMk cId="0" sldId="261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35:59.386" v="127"/>
          <ac:spMkLst>
            <pc:docMk/>
            <pc:sldMk cId="0" sldId="261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10:34:22.501" v="887" actId="478"/>
          <ac:spMkLst>
            <pc:docMk/>
            <pc:sldMk cId="0" sldId="261"/>
            <ac:spMk id="5" creationId="{77D5CB61-F6FC-F230-7378-0805CA50E8C2}"/>
          </ac:spMkLst>
        </pc:spChg>
        <pc:spChg chg="add del mod">
          <ac:chgData name="Dikshita Prajapati" userId="3db943ec49341647" providerId="LiveId" clId="{AC1289FC-E17A-4EB9-B3B3-367215FFA169}" dt="2025-11-06T10:34:35.180" v="889" actId="478"/>
          <ac:spMkLst>
            <pc:docMk/>
            <pc:sldMk cId="0" sldId="261"/>
            <ac:spMk id="7" creationId="{B22EAAA6-F59E-FB8B-E7FB-32761BCD8838}"/>
          </ac:spMkLst>
        </pc:spChg>
        <pc:spChg chg="add del mod">
          <ac:chgData name="Dikshita Prajapati" userId="3db943ec49341647" providerId="LiveId" clId="{AC1289FC-E17A-4EB9-B3B3-367215FFA169}" dt="2025-11-06T10:34:05.665" v="883"/>
          <ac:spMkLst>
            <pc:docMk/>
            <pc:sldMk cId="0" sldId="261"/>
            <ac:spMk id="8" creationId="{C48D1636-1186-8987-64A3-77AAA357AA62}"/>
          </ac:spMkLst>
        </pc:spChg>
        <pc:spChg chg="add del mod">
          <ac:chgData name="Dikshita Prajapati" userId="3db943ec49341647" providerId="LiveId" clId="{AC1289FC-E17A-4EB9-B3B3-367215FFA169}" dt="2025-11-06T10:34:31.454" v="888" actId="478"/>
          <ac:spMkLst>
            <pc:docMk/>
            <pc:sldMk cId="0" sldId="261"/>
            <ac:spMk id="9" creationId="{86955EA4-EDD5-897A-A104-7FE60181F2E7}"/>
          </ac:spMkLst>
        </pc:spChg>
        <pc:spChg chg="add del mod">
          <ac:chgData name="Dikshita Prajapati" userId="3db943ec49341647" providerId="LiveId" clId="{AC1289FC-E17A-4EB9-B3B3-367215FFA169}" dt="2025-11-06T10:35:02.261" v="896" actId="478"/>
          <ac:spMkLst>
            <pc:docMk/>
            <pc:sldMk cId="0" sldId="261"/>
            <ac:spMk id="13" creationId="{4215D034-F9EC-12D4-6815-A62FEBFB2503}"/>
          </ac:spMkLst>
        </pc:spChg>
        <pc:graphicFrameChg chg="add del mod modGraphic">
          <ac:chgData name="Dikshita Prajapati" userId="3db943ec49341647" providerId="LiveId" clId="{AC1289FC-E17A-4EB9-B3B3-367215FFA169}" dt="2025-11-06T10:33:35.465" v="877" actId="478"/>
          <ac:graphicFrameMkLst>
            <pc:docMk/>
            <pc:sldMk cId="0" sldId="261"/>
            <ac:graphicFrameMk id="6" creationId="{C6A63EA1-9374-677B-C35C-42FAE68FE629}"/>
          </ac:graphicFrameMkLst>
        </pc:graphicFrameChg>
        <pc:graphicFrameChg chg="add del mod modGraphic">
          <ac:chgData name="Dikshita Prajapati" userId="3db943ec49341647" providerId="LiveId" clId="{AC1289FC-E17A-4EB9-B3B3-367215FFA169}" dt="2025-11-06T10:41:19.470" v="965" actId="478"/>
          <ac:graphicFrameMkLst>
            <pc:docMk/>
            <pc:sldMk cId="0" sldId="261"/>
            <ac:graphicFrameMk id="14" creationId="{C333D922-DA61-FDD6-103F-B2855D088F35}"/>
          </ac:graphicFrameMkLst>
        </pc:graphicFrameChg>
        <pc:graphicFrameChg chg="add mod modGraphic">
          <ac:chgData name="Dikshita Prajapati" userId="3db943ec49341647" providerId="LiveId" clId="{AC1289FC-E17A-4EB9-B3B3-367215FFA169}" dt="2025-11-06T10:41:31.732" v="967" actId="1076"/>
          <ac:graphicFrameMkLst>
            <pc:docMk/>
            <pc:sldMk cId="0" sldId="261"/>
            <ac:graphicFrameMk id="15" creationId="{FB112634-7799-37DE-F105-695683D092C1}"/>
          </ac:graphicFrameMkLst>
        </pc:graphicFrameChg>
        <pc:picChg chg="add mod">
          <ac:chgData name="Dikshita Prajapati" userId="3db943ec49341647" providerId="LiveId" clId="{AC1289FC-E17A-4EB9-B3B3-367215FFA169}" dt="2025-11-06T08:24:31.148" v="83"/>
          <ac:picMkLst>
            <pc:docMk/>
            <pc:sldMk cId="0" sldId="261"/>
            <ac:picMk id="4" creationId="{C96A2CFE-C5E1-C544-9A76-7BB63B59700B}"/>
          </ac:picMkLst>
        </pc:picChg>
      </pc:sldChg>
      <pc:sldChg chg="addSp delSp modSp mod">
        <pc:chgData name="Dikshita Prajapati" userId="3db943ec49341647" providerId="LiveId" clId="{AC1289FC-E17A-4EB9-B3B3-367215FFA169}" dt="2025-11-06T09:59:45.052" v="567" actId="1076"/>
        <pc:sldMkLst>
          <pc:docMk/>
          <pc:sldMk cId="0" sldId="262"/>
        </pc:sldMkLst>
        <pc:spChg chg="mod">
          <ac:chgData name="Dikshita Prajapati" userId="3db943ec49341647" providerId="LiveId" clId="{AC1289FC-E17A-4EB9-B3B3-367215FFA169}" dt="2025-11-06T09:59:24.462" v="563" actId="2711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36:20.213" v="129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Dikshita Prajapati" userId="3db943ec49341647" providerId="LiveId" clId="{AC1289FC-E17A-4EB9-B3B3-367215FFA169}" dt="2025-11-06T09:59:37.022" v="564" actId="12"/>
          <ac:spMkLst>
            <pc:docMk/>
            <pc:sldMk cId="0" sldId="262"/>
            <ac:spMk id="5" creationId="{6259EAC5-0006-29D8-4968-DAA9E7DD02A7}"/>
          </ac:spMkLst>
        </pc:spChg>
        <pc:picChg chg="add mod">
          <ac:chgData name="Dikshita Prajapati" userId="3db943ec49341647" providerId="LiveId" clId="{AC1289FC-E17A-4EB9-B3B3-367215FFA169}" dt="2025-11-06T08:24:34.093" v="84"/>
          <ac:picMkLst>
            <pc:docMk/>
            <pc:sldMk cId="0" sldId="262"/>
            <ac:picMk id="4" creationId="{1B393C72-D68B-ED68-5C9D-56F05948AADF}"/>
          </ac:picMkLst>
        </pc:picChg>
        <pc:picChg chg="add mod">
          <ac:chgData name="Dikshita Prajapati" userId="3db943ec49341647" providerId="LiveId" clId="{AC1289FC-E17A-4EB9-B3B3-367215FFA169}" dt="2025-11-06T09:59:45.052" v="567" actId="1076"/>
          <ac:picMkLst>
            <pc:docMk/>
            <pc:sldMk cId="0" sldId="262"/>
            <ac:picMk id="6" creationId="{C5F327A3-1763-0856-ABFB-9F85FF3A4C66}"/>
          </ac:picMkLst>
        </pc:picChg>
      </pc:sldChg>
      <pc:sldChg chg="addSp delSp modSp mod modNotesTx">
        <pc:chgData name="Dikshita Prajapati" userId="3db943ec49341647" providerId="LiveId" clId="{AC1289FC-E17A-4EB9-B3B3-367215FFA169}" dt="2025-11-06T10:39:48.196" v="955"/>
        <pc:sldMkLst>
          <pc:docMk/>
          <pc:sldMk cId="0" sldId="263"/>
        </pc:sldMkLst>
        <pc:spChg chg="mod">
          <ac:chgData name="Dikshita Prajapati" userId="3db943ec49341647" providerId="LiveId" clId="{AC1289FC-E17A-4EB9-B3B3-367215FFA169}" dt="2025-11-06T09:59:56.059" v="568" actId="2711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36:45.239" v="132"/>
          <ac:spMkLst>
            <pc:docMk/>
            <pc:sldMk cId="0" sldId="263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10:39:48.196" v="955"/>
          <ac:spMkLst>
            <pc:docMk/>
            <pc:sldMk cId="0" sldId="263"/>
            <ac:spMk id="5" creationId="{5A04141D-EEDE-8694-5CC0-0D2B3D2CE09C}"/>
          </ac:spMkLst>
        </pc:spChg>
        <pc:spChg chg="add">
          <ac:chgData name="Dikshita Prajapati" userId="3db943ec49341647" providerId="LiveId" clId="{AC1289FC-E17A-4EB9-B3B3-367215FFA169}" dt="2025-11-06T08:36:42.527" v="130"/>
          <ac:spMkLst>
            <pc:docMk/>
            <pc:sldMk cId="0" sldId="263"/>
            <ac:spMk id="5" creationId="{F051DF18-4123-2C97-7772-76147B31BA10}"/>
          </ac:spMkLst>
        </pc:spChg>
        <pc:spChg chg="add mod">
          <ac:chgData name="Dikshita Prajapati" userId="3db943ec49341647" providerId="LiveId" clId="{AC1289FC-E17A-4EB9-B3B3-367215FFA169}" dt="2025-11-06T10:00:20.542" v="575" actId="1076"/>
          <ac:spMkLst>
            <pc:docMk/>
            <pc:sldMk cId="0" sldId="263"/>
            <ac:spMk id="6" creationId="{29097C6E-A804-807E-53A8-2F61D1AFD51D}"/>
          </ac:spMkLst>
        </pc:spChg>
        <pc:picChg chg="add mod">
          <ac:chgData name="Dikshita Prajapati" userId="3db943ec49341647" providerId="LiveId" clId="{AC1289FC-E17A-4EB9-B3B3-367215FFA169}" dt="2025-11-06T08:25:09.761" v="85"/>
          <ac:picMkLst>
            <pc:docMk/>
            <pc:sldMk cId="0" sldId="263"/>
            <ac:picMk id="4" creationId="{64F6938F-9A9F-A6E3-5A48-A3ECCBE48E00}"/>
          </ac:picMkLst>
        </pc:picChg>
        <pc:picChg chg="add del mod">
          <ac:chgData name="Dikshita Prajapati" userId="3db943ec49341647" providerId="LiveId" clId="{AC1289FC-E17A-4EB9-B3B3-367215FFA169}" dt="2025-11-06T08:40:50.536" v="138" actId="478"/>
          <ac:picMkLst>
            <pc:docMk/>
            <pc:sldMk cId="0" sldId="263"/>
            <ac:picMk id="8" creationId="{DBACABB2-12C7-0F02-7767-66219F5DE374}"/>
          </ac:picMkLst>
        </pc:picChg>
        <pc:picChg chg="add mod">
          <ac:chgData name="Dikshita Prajapati" userId="3db943ec49341647" providerId="LiveId" clId="{AC1289FC-E17A-4EB9-B3B3-367215FFA169}" dt="2025-11-06T10:39:45.497" v="953" actId="1076"/>
          <ac:picMkLst>
            <pc:docMk/>
            <pc:sldMk cId="0" sldId="263"/>
            <ac:picMk id="10" creationId="{73D16B8F-AC70-DDE3-2DF2-46DF54FB7D70}"/>
          </ac:picMkLst>
        </pc:picChg>
      </pc:sldChg>
      <pc:sldChg chg="addSp delSp modSp mod">
        <pc:chgData name="Dikshita Prajapati" userId="3db943ec49341647" providerId="LiveId" clId="{AC1289FC-E17A-4EB9-B3B3-367215FFA169}" dt="2025-11-06T10:40:02.370" v="960" actId="1076"/>
        <pc:sldMkLst>
          <pc:docMk/>
          <pc:sldMk cId="0" sldId="264"/>
        </pc:sldMkLst>
        <pc:spChg chg="mod">
          <ac:chgData name="Dikshita Prajapati" userId="3db943ec49341647" providerId="LiveId" clId="{AC1289FC-E17A-4EB9-B3B3-367215FFA169}" dt="2025-11-06T10:38:44.038" v="941" actId="1076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46:11.275" v="147" actId="478"/>
          <ac:spMkLst>
            <pc:docMk/>
            <pc:sldMk cId="0" sldId="264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10:39:52.327" v="956" actId="478"/>
          <ac:spMkLst>
            <pc:docMk/>
            <pc:sldMk cId="0" sldId="264"/>
            <ac:spMk id="5" creationId="{1FE6D0D9-F2DF-012B-979E-7C19167BB16C}"/>
          </ac:spMkLst>
        </pc:spChg>
        <pc:spChg chg="add del mod">
          <ac:chgData name="Dikshita Prajapati" userId="3db943ec49341647" providerId="LiveId" clId="{AC1289FC-E17A-4EB9-B3B3-367215FFA169}" dt="2025-11-06T10:39:57.523" v="958" actId="478"/>
          <ac:spMkLst>
            <pc:docMk/>
            <pc:sldMk cId="0" sldId="264"/>
            <ac:spMk id="8" creationId="{008D5832-C062-90C4-20B1-EE460D8EFBAE}"/>
          </ac:spMkLst>
        </pc:spChg>
        <pc:spChg chg="add del mod">
          <ac:chgData name="Dikshita Prajapati" userId="3db943ec49341647" providerId="LiveId" clId="{AC1289FC-E17A-4EB9-B3B3-367215FFA169}" dt="2025-11-06T08:46:16.385" v="148" actId="478"/>
          <ac:spMkLst>
            <pc:docMk/>
            <pc:sldMk cId="0" sldId="264"/>
            <ac:spMk id="8" creationId="{727604CC-8F75-96FC-D293-44E6B57452D5}"/>
          </ac:spMkLst>
        </pc:spChg>
        <pc:spChg chg="add mod">
          <ac:chgData name="Dikshita Prajapati" userId="3db943ec49341647" providerId="LiveId" clId="{AC1289FC-E17A-4EB9-B3B3-367215FFA169}" dt="2025-11-06T10:02:56.280" v="613" actId="1076"/>
          <ac:spMkLst>
            <pc:docMk/>
            <pc:sldMk cId="0" sldId="264"/>
            <ac:spMk id="12" creationId="{F76A3695-4238-A5F3-A9B5-17CAB6026D0B}"/>
          </ac:spMkLst>
        </pc:spChg>
        <pc:spChg chg="add mod">
          <ac:chgData name="Dikshita Prajapati" userId="3db943ec49341647" providerId="LiveId" clId="{AC1289FC-E17A-4EB9-B3B3-367215FFA169}" dt="2025-11-06T10:03:15.994" v="617" actId="1076"/>
          <ac:spMkLst>
            <pc:docMk/>
            <pc:sldMk cId="0" sldId="264"/>
            <ac:spMk id="14" creationId="{826D8ABD-12B4-A75E-0B71-1E2725048FAD}"/>
          </ac:spMkLst>
        </pc:spChg>
        <pc:picChg chg="add mod">
          <ac:chgData name="Dikshita Prajapati" userId="3db943ec49341647" providerId="LiveId" clId="{AC1289FC-E17A-4EB9-B3B3-367215FFA169}" dt="2025-11-06T08:26:15.023" v="86"/>
          <ac:picMkLst>
            <pc:docMk/>
            <pc:sldMk cId="0" sldId="264"/>
            <ac:picMk id="4" creationId="{B867C99C-98C3-50C8-B0C4-0169F76D3026}"/>
          </ac:picMkLst>
        </pc:picChg>
        <pc:picChg chg="add mod">
          <ac:chgData name="Dikshita Prajapati" userId="3db943ec49341647" providerId="LiveId" clId="{AC1289FC-E17A-4EB9-B3B3-367215FFA169}" dt="2025-11-06T10:40:02.370" v="960" actId="1076"/>
          <ac:picMkLst>
            <pc:docMk/>
            <pc:sldMk cId="0" sldId="264"/>
            <ac:picMk id="6" creationId="{286515F0-23B8-9BE0-26C1-EA8B966455BB}"/>
          </ac:picMkLst>
        </pc:picChg>
        <pc:picChg chg="add mod">
          <ac:chgData name="Dikshita Prajapati" userId="3db943ec49341647" providerId="LiveId" clId="{AC1289FC-E17A-4EB9-B3B3-367215FFA169}" dt="2025-11-06T10:40:00.840" v="959" actId="1076"/>
          <ac:picMkLst>
            <pc:docMk/>
            <pc:sldMk cId="0" sldId="264"/>
            <ac:picMk id="10" creationId="{2F8C3CEC-035E-7868-7708-7CDF842A6F21}"/>
          </ac:picMkLst>
        </pc:picChg>
      </pc:sldChg>
      <pc:sldChg chg="addSp delSp modSp mod">
        <pc:chgData name="Dikshita Prajapati" userId="3db943ec49341647" providerId="LiveId" clId="{AC1289FC-E17A-4EB9-B3B3-367215FFA169}" dt="2025-11-06T10:04:58.241" v="654" actId="1076"/>
        <pc:sldMkLst>
          <pc:docMk/>
          <pc:sldMk cId="0" sldId="265"/>
        </pc:sldMkLst>
        <pc:spChg chg="mod">
          <ac:chgData name="Dikshita Prajapati" userId="3db943ec49341647" providerId="LiveId" clId="{AC1289FC-E17A-4EB9-B3B3-367215FFA169}" dt="2025-11-06T10:03:36.606" v="620" actId="2711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47:33.302" v="156" actId="478"/>
          <ac:spMkLst>
            <pc:docMk/>
            <pc:sldMk cId="0" sldId="265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08:47:37.546" v="157" actId="478"/>
          <ac:spMkLst>
            <pc:docMk/>
            <pc:sldMk cId="0" sldId="265"/>
            <ac:spMk id="6" creationId="{2FFEB84A-27AB-A279-B15C-21C49A058FED}"/>
          </ac:spMkLst>
        </pc:spChg>
        <pc:spChg chg="add mod">
          <ac:chgData name="Dikshita Prajapati" userId="3db943ec49341647" providerId="LiveId" clId="{AC1289FC-E17A-4EB9-B3B3-367215FFA169}" dt="2025-11-06T10:04:58.241" v="654" actId="1076"/>
          <ac:spMkLst>
            <pc:docMk/>
            <pc:sldMk cId="0" sldId="265"/>
            <ac:spMk id="10" creationId="{4599AABA-2376-4477-07F6-464258088E23}"/>
          </ac:spMkLst>
        </pc:spChg>
        <pc:spChg chg="add mod">
          <ac:chgData name="Dikshita Prajapati" userId="3db943ec49341647" providerId="LiveId" clId="{AC1289FC-E17A-4EB9-B3B3-367215FFA169}" dt="2025-11-06T10:04:22.748" v="642" actId="1076"/>
          <ac:spMkLst>
            <pc:docMk/>
            <pc:sldMk cId="0" sldId="265"/>
            <ac:spMk id="14" creationId="{598913A5-5092-423C-BDAA-8A3B870CB322}"/>
          </ac:spMkLst>
        </pc:spChg>
        <pc:picChg chg="add mod">
          <ac:chgData name="Dikshita Prajapati" userId="3db943ec49341647" providerId="LiveId" clId="{AC1289FC-E17A-4EB9-B3B3-367215FFA169}" dt="2025-11-06T08:26:17.947" v="87"/>
          <ac:picMkLst>
            <pc:docMk/>
            <pc:sldMk cId="0" sldId="265"/>
            <ac:picMk id="4" creationId="{45014891-170E-49AC-237C-475FE16E6D27}"/>
          </ac:picMkLst>
        </pc:picChg>
        <pc:picChg chg="add mod">
          <ac:chgData name="Dikshita Prajapati" userId="3db943ec49341647" providerId="LiveId" clId="{AC1289FC-E17A-4EB9-B3B3-367215FFA169}" dt="2025-11-06T10:04:29.904" v="645" actId="1076"/>
          <ac:picMkLst>
            <pc:docMk/>
            <pc:sldMk cId="0" sldId="265"/>
            <ac:picMk id="8" creationId="{68D766A1-F754-B9DF-5D4A-0DB7AAF4A05E}"/>
          </ac:picMkLst>
        </pc:picChg>
        <pc:picChg chg="add mod">
          <ac:chgData name="Dikshita Prajapati" userId="3db943ec49341647" providerId="LiveId" clId="{AC1289FC-E17A-4EB9-B3B3-367215FFA169}" dt="2025-11-06T10:04:34.835" v="647" actId="14100"/>
          <ac:picMkLst>
            <pc:docMk/>
            <pc:sldMk cId="0" sldId="265"/>
            <ac:picMk id="12" creationId="{BC2A6FB9-2DF6-0F46-19D9-C0E354383CB2}"/>
          </ac:picMkLst>
        </pc:picChg>
      </pc:sldChg>
      <pc:sldChg chg="addSp delSp modSp mod modNotesTx">
        <pc:chgData name="Dikshita Prajapati" userId="3db943ec49341647" providerId="LiveId" clId="{AC1289FC-E17A-4EB9-B3B3-367215FFA169}" dt="2025-11-06T10:38:13.940" v="935"/>
        <pc:sldMkLst>
          <pc:docMk/>
          <pc:sldMk cId="0" sldId="266"/>
        </pc:sldMkLst>
        <pc:spChg chg="mod">
          <ac:chgData name="Dikshita Prajapati" userId="3db943ec49341647" providerId="LiveId" clId="{AC1289FC-E17A-4EB9-B3B3-367215FFA169}" dt="2025-11-06T10:37:44.803" v="930" actId="1076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48:55.582" v="171" actId="478"/>
          <ac:spMkLst>
            <pc:docMk/>
            <pc:sldMk cId="0" sldId="266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10:38:13.940" v="935"/>
          <ac:spMkLst>
            <pc:docMk/>
            <pc:sldMk cId="0" sldId="266"/>
            <ac:spMk id="5" creationId="{D52B0060-7011-9940-70CC-139C35F8A4C5}"/>
          </ac:spMkLst>
        </pc:spChg>
        <pc:spChg chg="add del mod">
          <ac:chgData name="Dikshita Prajapati" userId="3db943ec49341647" providerId="LiveId" clId="{AC1289FC-E17A-4EB9-B3B3-367215FFA169}" dt="2025-11-06T08:49:05.055" v="175" actId="478"/>
          <ac:spMkLst>
            <pc:docMk/>
            <pc:sldMk cId="0" sldId="266"/>
            <ac:spMk id="8" creationId="{60723C66-3377-FE32-44FD-32ECC949D9BA}"/>
          </ac:spMkLst>
        </pc:spChg>
        <pc:spChg chg="add mod">
          <ac:chgData name="Dikshita Prajapati" userId="3db943ec49341647" providerId="LiveId" clId="{AC1289FC-E17A-4EB9-B3B3-367215FFA169}" dt="2025-11-06T10:06:12.542" v="670" actId="1076"/>
          <ac:spMkLst>
            <pc:docMk/>
            <pc:sldMk cId="0" sldId="266"/>
            <ac:spMk id="10" creationId="{F27CDD46-3946-B28E-7E0D-6A06EA004A5E}"/>
          </ac:spMkLst>
        </pc:spChg>
        <pc:picChg chg="add mod">
          <ac:chgData name="Dikshita Prajapati" userId="3db943ec49341647" providerId="LiveId" clId="{AC1289FC-E17A-4EB9-B3B3-367215FFA169}" dt="2025-11-06T08:26:20.595" v="88"/>
          <ac:picMkLst>
            <pc:docMk/>
            <pc:sldMk cId="0" sldId="266"/>
            <ac:picMk id="4" creationId="{3EE9B664-9DFC-E9A7-1CBE-A71BAD069F48}"/>
          </ac:picMkLst>
        </pc:picChg>
        <pc:picChg chg="add del mod">
          <ac:chgData name="Dikshita Prajapati" userId="3db943ec49341647" providerId="LiveId" clId="{AC1289FC-E17A-4EB9-B3B3-367215FFA169}" dt="2025-11-06T10:37:47.556" v="931" actId="1076"/>
          <ac:picMkLst>
            <pc:docMk/>
            <pc:sldMk cId="0" sldId="266"/>
            <ac:picMk id="6" creationId="{068E7CC4-700B-2A0C-35AB-C4E3A351C840}"/>
          </ac:picMkLst>
        </pc:picChg>
      </pc:sldChg>
      <pc:sldChg chg="addSp delSp modSp mod">
        <pc:chgData name="Dikshita Prajapati" userId="3db943ec49341647" providerId="LiveId" clId="{AC1289FC-E17A-4EB9-B3B3-367215FFA169}" dt="2025-11-06T10:07:43.491" v="693" actId="1076"/>
        <pc:sldMkLst>
          <pc:docMk/>
          <pc:sldMk cId="0" sldId="267"/>
        </pc:sldMkLst>
        <pc:spChg chg="mod">
          <ac:chgData name="Dikshita Prajapati" userId="3db943ec49341647" providerId="LiveId" clId="{AC1289FC-E17A-4EB9-B3B3-367215FFA169}" dt="2025-11-06T10:06:28.838" v="672" actId="2711"/>
          <ac:spMkLst>
            <pc:docMk/>
            <pc:sldMk cId="0" sldId="267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50:55.944" v="189" actId="478"/>
          <ac:spMkLst>
            <pc:docMk/>
            <pc:sldMk cId="0" sldId="267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08:50:58.025" v="190" actId="478"/>
          <ac:spMkLst>
            <pc:docMk/>
            <pc:sldMk cId="0" sldId="267"/>
            <ac:spMk id="10" creationId="{8F37EE27-FBFF-F924-F91B-4B3189612C8A}"/>
          </ac:spMkLst>
        </pc:spChg>
        <pc:spChg chg="add mod">
          <ac:chgData name="Dikshita Prajapati" userId="3db943ec49341647" providerId="LiveId" clId="{AC1289FC-E17A-4EB9-B3B3-367215FFA169}" dt="2025-11-06T10:07:43.491" v="693" actId="1076"/>
          <ac:spMkLst>
            <pc:docMk/>
            <pc:sldMk cId="0" sldId="267"/>
            <ac:spMk id="12" creationId="{8E73D4DD-0373-DC1B-0455-E2A724001B60}"/>
          </ac:spMkLst>
        </pc:spChg>
        <pc:spChg chg="add mod">
          <ac:chgData name="Dikshita Prajapati" userId="3db943ec49341647" providerId="LiveId" clId="{AC1289FC-E17A-4EB9-B3B3-367215FFA169}" dt="2025-11-06T10:07:37.659" v="691" actId="1076"/>
          <ac:spMkLst>
            <pc:docMk/>
            <pc:sldMk cId="0" sldId="267"/>
            <ac:spMk id="14" creationId="{550080F4-1975-3115-EF6C-81B9F84FCFC3}"/>
          </ac:spMkLst>
        </pc:spChg>
        <pc:picChg chg="add mod">
          <ac:chgData name="Dikshita Prajapati" userId="3db943ec49341647" providerId="LiveId" clId="{AC1289FC-E17A-4EB9-B3B3-367215FFA169}" dt="2025-11-06T08:26:24.439" v="89"/>
          <ac:picMkLst>
            <pc:docMk/>
            <pc:sldMk cId="0" sldId="267"/>
            <ac:picMk id="4" creationId="{3E5F0E8F-C136-D68C-BEDF-0824E5A12525}"/>
          </ac:picMkLst>
        </pc:picChg>
        <pc:picChg chg="add mod">
          <ac:chgData name="Dikshita Prajapati" userId="3db943ec49341647" providerId="LiveId" clId="{AC1289FC-E17A-4EB9-B3B3-367215FFA169}" dt="2025-11-06T10:07:30.690" v="689" actId="1076"/>
          <ac:picMkLst>
            <pc:docMk/>
            <pc:sldMk cId="0" sldId="267"/>
            <ac:picMk id="6" creationId="{EF1A9082-1036-604E-3615-17D1C4481850}"/>
          </ac:picMkLst>
        </pc:picChg>
        <pc:picChg chg="add mod">
          <ac:chgData name="Dikshita Prajapati" userId="3db943ec49341647" providerId="LiveId" clId="{AC1289FC-E17A-4EB9-B3B3-367215FFA169}" dt="2025-11-06T10:07:00.094" v="681" actId="14100"/>
          <ac:picMkLst>
            <pc:docMk/>
            <pc:sldMk cId="0" sldId="267"/>
            <ac:picMk id="8" creationId="{A72FB5C4-AE01-E516-B384-BB82D6110615}"/>
          </ac:picMkLst>
        </pc:picChg>
      </pc:sldChg>
      <pc:sldChg chg="addSp delSp modSp mod">
        <pc:chgData name="Dikshita Prajapati" userId="3db943ec49341647" providerId="LiveId" clId="{AC1289FC-E17A-4EB9-B3B3-367215FFA169}" dt="2025-11-06T10:09:59.685" v="726" actId="14100"/>
        <pc:sldMkLst>
          <pc:docMk/>
          <pc:sldMk cId="0" sldId="268"/>
        </pc:sldMkLst>
        <pc:spChg chg="mod">
          <ac:chgData name="Dikshita Prajapati" userId="3db943ec49341647" providerId="LiveId" clId="{AC1289FC-E17A-4EB9-B3B3-367215FFA169}" dt="2025-11-06T10:07:59.510" v="694" actId="2711"/>
          <ac:spMkLst>
            <pc:docMk/>
            <pc:sldMk cId="0" sldId="268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51:46.754" v="195" actId="478"/>
          <ac:spMkLst>
            <pc:docMk/>
            <pc:sldMk cId="0" sldId="268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08:51:47.815" v="196" actId="478"/>
          <ac:spMkLst>
            <pc:docMk/>
            <pc:sldMk cId="0" sldId="268"/>
            <ac:spMk id="6" creationId="{27179DBD-2172-1E8F-2601-FCF3294D8A49}"/>
          </ac:spMkLst>
        </pc:spChg>
        <pc:spChg chg="add mod">
          <ac:chgData name="Dikshita Prajapati" userId="3db943ec49341647" providerId="LiveId" clId="{AC1289FC-E17A-4EB9-B3B3-367215FFA169}" dt="2025-11-06T10:09:56.196" v="725" actId="1076"/>
          <ac:spMkLst>
            <pc:docMk/>
            <pc:sldMk cId="0" sldId="268"/>
            <ac:spMk id="8" creationId="{39DFAD71-4B44-C3AD-8CE4-74DB1244899E}"/>
          </ac:spMkLst>
        </pc:spChg>
        <pc:picChg chg="add mod">
          <ac:chgData name="Dikshita Prajapati" userId="3db943ec49341647" providerId="LiveId" clId="{AC1289FC-E17A-4EB9-B3B3-367215FFA169}" dt="2025-11-06T08:26:26.396" v="90"/>
          <ac:picMkLst>
            <pc:docMk/>
            <pc:sldMk cId="0" sldId="268"/>
            <ac:picMk id="4" creationId="{C2F5D4F1-E6B5-1EC2-128F-FD12CC155E3E}"/>
          </ac:picMkLst>
        </pc:picChg>
        <pc:picChg chg="add mod">
          <ac:chgData name="Dikshita Prajapati" userId="3db943ec49341647" providerId="LiveId" clId="{AC1289FC-E17A-4EB9-B3B3-367215FFA169}" dt="2025-11-06T10:09:59.685" v="726" actId="14100"/>
          <ac:picMkLst>
            <pc:docMk/>
            <pc:sldMk cId="0" sldId="268"/>
            <ac:picMk id="10" creationId="{9B1DCDD5-7474-8B07-BBFF-4CB60611F4A1}"/>
          </ac:picMkLst>
        </pc:picChg>
      </pc:sldChg>
      <pc:sldChg chg="addSp modSp mod">
        <pc:chgData name="Dikshita Prajapati" userId="3db943ec49341647" providerId="LiveId" clId="{AC1289FC-E17A-4EB9-B3B3-367215FFA169}" dt="2025-11-06T10:11:13.828" v="741" actId="5793"/>
        <pc:sldMkLst>
          <pc:docMk/>
          <pc:sldMk cId="0" sldId="269"/>
        </pc:sldMkLst>
        <pc:spChg chg="mod">
          <ac:chgData name="Dikshita Prajapati" userId="3db943ec49341647" providerId="LiveId" clId="{AC1289FC-E17A-4EB9-B3B3-367215FFA169}" dt="2025-11-06T10:10:18.069" v="728" actId="14100"/>
          <ac:spMkLst>
            <pc:docMk/>
            <pc:sldMk cId="0" sldId="269"/>
            <ac:spMk id="2" creationId="{00000000-0000-0000-0000-000000000000}"/>
          </ac:spMkLst>
        </pc:spChg>
        <pc:spChg chg="mod">
          <ac:chgData name="Dikshita Prajapati" userId="3db943ec49341647" providerId="LiveId" clId="{AC1289FC-E17A-4EB9-B3B3-367215FFA169}" dt="2025-11-06T10:11:13.828" v="741" actId="5793"/>
          <ac:spMkLst>
            <pc:docMk/>
            <pc:sldMk cId="0" sldId="269"/>
            <ac:spMk id="3" creationId="{00000000-0000-0000-0000-000000000000}"/>
          </ac:spMkLst>
        </pc:spChg>
        <pc:picChg chg="add mod">
          <ac:chgData name="Dikshita Prajapati" userId="3db943ec49341647" providerId="LiveId" clId="{AC1289FC-E17A-4EB9-B3B3-367215FFA169}" dt="2025-11-06T08:26:29.039" v="91"/>
          <ac:picMkLst>
            <pc:docMk/>
            <pc:sldMk cId="0" sldId="269"/>
            <ac:picMk id="4" creationId="{8A07862A-0A68-AB22-C65B-4FBD64CFE762}"/>
          </ac:picMkLst>
        </pc:picChg>
        <pc:picChg chg="add mod">
          <ac:chgData name="Dikshita Prajapati" userId="3db943ec49341647" providerId="LiveId" clId="{AC1289FC-E17A-4EB9-B3B3-367215FFA169}" dt="2025-11-06T10:10:53.226" v="736" actId="1076"/>
          <ac:picMkLst>
            <pc:docMk/>
            <pc:sldMk cId="0" sldId="269"/>
            <ac:picMk id="6" creationId="{303319B6-C21E-FD23-CFDA-C463FCA82E4E}"/>
          </ac:picMkLst>
        </pc:picChg>
      </pc:sldChg>
      <pc:sldChg chg="addSp modSp mod">
        <pc:chgData name="Dikshita Prajapati" userId="3db943ec49341647" providerId="LiveId" clId="{AC1289FC-E17A-4EB9-B3B3-367215FFA169}" dt="2025-11-06T10:40:51.566" v="962"/>
        <pc:sldMkLst>
          <pc:docMk/>
          <pc:sldMk cId="0" sldId="270"/>
        </pc:sldMkLst>
        <pc:spChg chg="mod">
          <ac:chgData name="Dikshita Prajapati" userId="3db943ec49341647" providerId="LiveId" clId="{AC1289FC-E17A-4EB9-B3B3-367215FFA169}" dt="2025-11-06T10:13:02.020" v="767" actId="1076"/>
          <ac:spMkLst>
            <pc:docMk/>
            <pc:sldMk cId="0" sldId="270"/>
            <ac:spMk id="2" creationId="{00000000-0000-0000-0000-000000000000}"/>
          </ac:spMkLst>
        </pc:spChg>
        <pc:spChg chg="mod">
          <ac:chgData name="Dikshita Prajapati" userId="3db943ec49341647" providerId="LiveId" clId="{AC1289FC-E17A-4EB9-B3B3-367215FFA169}" dt="2025-11-06T10:40:51.566" v="962"/>
          <ac:spMkLst>
            <pc:docMk/>
            <pc:sldMk cId="0" sldId="270"/>
            <ac:spMk id="3" creationId="{00000000-0000-0000-0000-000000000000}"/>
          </ac:spMkLst>
        </pc:spChg>
        <pc:picChg chg="add mod">
          <ac:chgData name="Dikshita Prajapati" userId="3db943ec49341647" providerId="LiveId" clId="{AC1289FC-E17A-4EB9-B3B3-367215FFA169}" dt="2025-11-06T08:27:15.939" v="92"/>
          <ac:picMkLst>
            <pc:docMk/>
            <pc:sldMk cId="0" sldId="270"/>
            <ac:picMk id="4" creationId="{572591E0-5403-0F75-D064-D27C0570C0F1}"/>
          </ac:picMkLst>
        </pc:picChg>
        <pc:picChg chg="add mod">
          <ac:chgData name="Dikshita Prajapati" userId="3db943ec49341647" providerId="LiveId" clId="{AC1289FC-E17A-4EB9-B3B3-367215FFA169}" dt="2025-11-06T10:12:47.874" v="765" actId="1076"/>
          <ac:picMkLst>
            <pc:docMk/>
            <pc:sldMk cId="0" sldId="270"/>
            <ac:picMk id="6" creationId="{EDD16CA8-102B-39EE-CF45-D5DB973C42DC}"/>
          </ac:picMkLst>
        </pc:picChg>
      </pc:sldChg>
      <pc:sldChg chg="addSp modSp mod">
        <pc:chgData name="Dikshita Prajapati" userId="3db943ec49341647" providerId="LiveId" clId="{AC1289FC-E17A-4EB9-B3B3-367215FFA169}" dt="2025-11-06T10:16:49.171" v="788" actId="1076"/>
        <pc:sldMkLst>
          <pc:docMk/>
          <pc:sldMk cId="0" sldId="271"/>
        </pc:sldMkLst>
        <pc:spChg chg="mod">
          <ac:chgData name="Dikshita Prajapati" userId="3db943ec49341647" providerId="LiveId" clId="{AC1289FC-E17A-4EB9-B3B3-367215FFA169}" dt="2025-11-06T10:13:12.768" v="769" actId="2711"/>
          <ac:spMkLst>
            <pc:docMk/>
            <pc:sldMk cId="0" sldId="271"/>
            <ac:spMk id="2" creationId="{00000000-0000-0000-0000-000000000000}"/>
          </ac:spMkLst>
        </pc:spChg>
        <pc:spChg chg="mod">
          <ac:chgData name="Dikshita Prajapati" userId="3db943ec49341647" providerId="LiveId" clId="{AC1289FC-E17A-4EB9-B3B3-367215FFA169}" dt="2025-11-06T10:16:19.755" v="784" actId="14100"/>
          <ac:spMkLst>
            <pc:docMk/>
            <pc:sldMk cId="0" sldId="271"/>
            <ac:spMk id="3" creationId="{00000000-0000-0000-0000-000000000000}"/>
          </ac:spMkLst>
        </pc:spChg>
        <pc:picChg chg="add mod">
          <ac:chgData name="Dikshita Prajapati" userId="3db943ec49341647" providerId="LiveId" clId="{AC1289FC-E17A-4EB9-B3B3-367215FFA169}" dt="2025-11-06T08:27:19.615" v="93"/>
          <ac:picMkLst>
            <pc:docMk/>
            <pc:sldMk cId="0" sldId="271"/>
            <ac:picMk id="4" creationId="{9B9D3A5E-17AF-D9ED-D2AB-4EC6907FEE20}"/>
          </ac:picMkLst>
        </pc:picChg>
        <pc:picChg chg="add mod">
          <ac:chgData name="Dikshita Prajapati" userId="3db943ec49341647" providerId="LiveId" clId="{AC1289FC-E17A-4EB9-B3B3-367215FFA169}" dt="2025-11-06T10:16:49.171" v="788" actId="1076"/>
          <ac:picMkLst>
            <pc:docMk/>
            <pc:sldMk cId="0" sldId="271"/>
            <ac:picMk id="5" creationId="{830BDCBA-5D20-BBFB-6170-FF95D5E62C1F}"/>
          </ac:picMkLst>
        </pc:picChg>
      </pc:sldChg>
      <pc:sldChg chg="addSp delSp modSp mod">
        <pc:chgData name="Dikshita Prajapati" userId="3db943ec49341647" providerId="LiveId" clId="{AC1289FC-E17A-4EB9-B3B3-367215FFA169}" dt="2025-11-06T14:37:35.371" v="1012" actId="22"/>
        <pc:sldMkLst>
          <pc:docMk/>
          <pc:sldMk cId="0" sldId="272"/>
        </pc:sldMkLst>
        <pc:spChg chg="mod">
          <ac:chgData name="Dikshita Prajapati" userId="3db943ec49341647" providerId="LiveId" clId="{AC1289FC-E17A-4EB9-B3B3-367215FFA169}" dt="2025-11-06T10:20:30.827" v="829" actId="14100"/>
          <ac:spMkLst>
            <pc:docMk/>
            <pc:sldMk cId="0" sldId="272"/>
            <ac:spMk id="2" creationId="{00000000-0000-0000-0000-000000000000}"/>
          </ac:spMkLst>
        </pc:spChg>
        <pc:spChg chg="mod">
          <ac:chgData name="Dikshita Prajapati" userId="3db943ec49341647" providerId="LiveId" clId="{AC1289FC-E17A-4EB9-B3B3-367215FFA169}" dt="2025-11-06T14:37:34.638" v="1010" actId="1076"/>
          <ac:spMkLst>
            <pc:docMk/>
            <pc:sldMk cId="0" sldId="272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14:37:35.371" v="1012" actId="22"/>
          <ac:spMkLst>
            <pc:docMk/>
            <pc:sldMk cId="0" sldId="272"/>
            <ac:spMk id="7" creationId="{D50C99C6-D876-6793-F8C5-727AE05A39A5}"/>
          </ac:spMkLst>
        </pc:spChg>
        <pc:spChg chg="add mod">
          <ac:chgData name="Dikshita Prajapati" userId="3db943ec49341647" providerId="LiveId" clId="{AC1289FC-E17A-4EB9-B3B3-367215FFA169}" dt="2025-11-06T14:37:34.436" v="1009" actId="1076"/>
          <ac:spMkLst>
            <pc:docMk/>
            <pc:sldMk cId="0" sldId="272"/>
            <ac:spMk id="9" creationId="{7750C999-261E-4237-1CEE-434327A470AE}"/>
          </ac:spMkLst>
        </pc:spChg>
        <pc:spChg chg="add del mod">
          <ac:chgData name="Dikshita Prajapati" userId="3db943ec49341647" providerId="LiveId" clId="{AC1289FC-E17A-4EB9-B3B3-367215FFA169}" dt="2025-11-06T14:37:33.383" v="1005" actId="22"/>
          <ac:spMkLst>
            <pc:docMk/>
            <pc:sldMk cId="0" sldId="272"/>
            <ac:spMk id="10" creationId="{92143E33-086C-E9FC-BFB8-EC0B4EB99382}"/>
          </ac:spMkLst>
        </pc:spChg>
        <pc:graphicFrameChg chg="add del mod modGraphic">
          <ac:chgData name="Dikshita Prajapati" userId="3db943ec49341647" providerId="LiveId" clId="{AC1289FC-E17A-4EB9-B3B3-367215FFA169}" dt="2025-11-06T10:21:05.343" v="834" actId="478"/>
          <ac:graphicFrameMkLst>
            <pc:docMk/>
            <pc:sldMk cId="0" sldId="272"/>
            <ac:graphicFrameMk id="7" creationId="{8AE9D2A7-A0AB-559D-E946-4CE4569CE9E7}"/>
          </ac:graphicFrameMkLst>
        </pc:graphicFrameChg>
        <pc:picChg chg="add mod">
          <ac:chgData name="Dikshita Prajapati" userId="3db943ec49341647" providerId="LiveId" clId="{AC1289FC-E17A-4EB9-B3B3-367215FFA169}" dt="2025-11-06T08:27:21.769" v="94"/>
          <ac:picMkLst>
            <pc:docMk/>
            <pc:sldMk cId="0" sldId="272"/>
            <ac:picMk id="4" creationId="{53BD564B-BBE7-6C27-CA96-A9D53F1405C8}"/>
          </ac:picMkLst>
        </pc:picChg>
        <pc:picChg chg="add mod">
          <ac:chgData name="Dikshita Prajapati" userId="3db943ec49341647" providerId="LiveId" clId="{AC1289FC-E17A-4EB9-B3B3-367215FFA169}" dt="2025-11-06T14:37:33.721" v="1007" actId="1076"/>
          <ac:picMkLst>
            <pc:docMk/>
            <pc:sldMk cId="0" sldId="272"/>
            <ac:picMk id="6" creationId="{32EF4441-F9A5-21F3-35C1-4AC011001AF6}"/>
          </ac:picMkLst>
        </pc:picChg>
      </pc:sldChg>
      <pc:sldChg chg="addSp delSp modSp mod">
        <pc:chgData name="Dikshita Prajapati" userId="3db943ec49341647" providerId="LiveId" clId="{AC1289FC-E17A-4EB9-B3B3-367215FFA169}" dt="2025-11-06T10:24:20.262" v="874" actId="1076"/>
        <pc:sldMkLst>
          <pc:docMk/>
          <pc:sldMk cId="0" sldId="273"/>
        </pc:sldMkLst>
        <pc:spChg chg="mod">
          <ac:chgData name="Dikshita Prajapati" userId="3db943ec49341647" providerId="LiveId" clId="{AC1289FC-E17A-4EB9-B3B3-367215FFA169}" dt="2025-11-06T10:23:15.910" v="860" actId="2711"/>
          <ac:spMkLst>
            <pc:docMk/>
            <pc:sldMk cId="0" sldId="273"/>
            <ac:spMk id="2" creationId="{00000000-0000-0000-0000-000000000000}"/>
          </ac:spMkLst>
        </pc:spChg>
        <pc:spChg chg="mod">
          <ac:chgData name="Dikshita Prajapati" userId="3db943ec49341647" providerId="LiveId" clId="{AC1289FC-E17A-4EB9-B3B3-367215FFA169}" dt="2025-11-06T10:23:37.627" v="867" actId="1076"/>
          <ac:spMkLst>
            <pc:docMk/>
            <pc:sldMk cId="0" sldId="273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10:24:16.018" v="873" actId="478"/>
          <ac:spMkLst>
            <pc:docMk/>
            <pc:sldMk cId="0" sldId="273"/>
            <ac:spMk id="6" creationId="{1C03B84C-2F2B-3AD4-6B53-A0097E360574}"/>
          </ac:spMkLst>
        </pc:spChg>
        <pc:graphicFrameChg chg="add mod modGraphic">
          <ac:chgData name="Dikshita Prajapati" userId="3db943ec49341647" providerId="LiveId" clId="{AC1289FC-E17A-4EB9-B3B3-367215FFA169}" dt="2025-11-06T10:24:20.262" v="874" actId="1076"/>
          <ac:graphicFrameMkLst>
            <pc:docMk/>
            <pc:sldMk cId="0" sldId="273"/>
            <ac:graphicFrameMk id="5" creationId="{9B92411F-D3CC-7FB3-F32F-C068F59DC275}"/>
          </ac:graphicFrameMkLst>
        </pc:graphicFrameChg>
        <pc:picChg chg="add mod">
          <ac:chgData name="Dikshita Prajapati" userId="3db943ec49341647" providerId="LiveId" clId="{AC1289FC-E17A-4EB9-B3B3-367215FFA169}" dt="2025-11-06T08:27:23.879" v="95"/>
          <ac:picMkLst>
            <pc:docMk/>
            <pc:sldMk cId="0" sldId="273"/>
            <ac:picMk id="4" creationId="{C2C9BC67-C556-9671-843D-0E80BE463166}"/>
          </ac:picMkLst>
        </pc:picChg>
      </pc:sldChg>
      <pc:sldChg chg="addSp delSp modSp mod">
        <pc:chgData name="Dikshita Prajapati" userId="3db943ec49341647" providerId="LiveId" clId="{AC1289FC-E17A-4EB9-B3B3-367215FFA169}" dt="2025-11-06T08:58:34.107" v="250" actId="1076"/>
        <pc:sldMkLst>
          <pc:docMk/>
          <pc:sldMk cId="0" sldId="274"/>
        </pc:sldMkLst>
        <pc:spChg chg="mod">
          <ac:chgData name="Dikshita Prajapati" userId="3db943ec49341647" providerId="LiveId" clId="{AC1289FC-E17A-4EB9-B3B3-367215FFA169}" dt="2025-11-06T08:16:16.773" v="11"/>
          <ac:spMkLst>
            <pc:docMk/>
            <pc:sldMk cId="0" sldId="274"/>
            <ac:spMk id="2" creationId="{00000000-0000-0000-0000-000000000000}"/>
          </ac:spMkLst>
        </pc:spChg>
        <pc:spChg chg="del mod">
          <ac:chgData name="Dikshita Prajapati" userId="3db943ec49341647" providerId="LiveId" clId="{AC1289FC-E17A-4EB9-B3B3-367215FFA169}" dt="2025-11-06T08:56:49.674" v="231" actId="478"/>
          <ac:spMkLst>
            <pc:docMk/>
            <pc:sldMk cId="0" sldId="274"/>
            <ac:spMk id="3" creationId="{00000000-0000-0000-0000-000000000000}"/>
          </ac:spMkLst>
        </pc:spChg>
        <pc:spChg chg="add del mod">
          <ac:chgData name="Dikshita Prajapati" userId="3db943ec49341647" providerId="LiveId" clId="{AC1289FC-E17A-4EB9-B3B3-367215FFA169}" dt="2025-11-06T08:58:18.421" v="248"/>
          <ac:spMkLst>
            <pc:docMk/>
            <pc:sldMk cId="0" sldId="274"/>
            <ac:spMk id="8" creationId="{FB660E09-0F6D-D787-65CE-07BDC3E306EF}"/>
          </ac:spMkLst>
        </pc:spChg>
        <pc:spChg chg="add mod">
          <ac:chgData name="Dikshita Prajapati" userId="3db943ec49341647" providerId="LiveId" clId="{AC1289FC-E17A-4EB9-B3B3-367215FFA169}" dt="2025-11-06T08:58:34.107" v="250" actId="1076"/>
          <ac:spMkLst>
            <pc:docMk/>
            <pc:sldMk cId="0" sldId="274"/>
            <ac:spMk id="12" creationId="{3D55E5C5-D888-8902-5D16-E6F6F7A72DF8}"/>
          </ac:spMkLst>
        </pc:spChg>
        <pc:picChg chg="add mod">
          <ac:chgData name="Dikshita Prajapati" userId="3db943ec49341647" providerId="LiveId" clId="{AC1289FC-E17A-4EB9-B3B3-367215FFA169}" dt="2025-11-06T08:27:26.293" v="96"/>
          <ac:picMkLst>
            <pc:docMk/>
            <pc:sldMk cId="0" sldId="274"/>
            <ac:picMk id="4" creationId="{C7998D09-7165-00F0-7DC3-408F90F57988}"/>
          </ac:picMkLst>
        </pc:picChg>
        <pc:picChg chg="add del mod">
          <ac:chgData name="Dikshita Prajapati" userId="3db943ec49341647" providerId="LiveId" clId="{AC1289FC-E17A-4EB9-B3B3-367215FFA169}" dt="2025-11-06T08:57:38.208" v="236" actId="478"/>
          <ac:picMkLst>
            <pc:docMk/>
            <pc:sldMk cId="0" sldId="274"/>
            <ac:picMk id="6" creationId="{C1F0A18E-F7C9-B94C-1436-AC496409EC83}"/>
          </ac:picMkLst>
        </pc:picChg>
        <pc:picChg chg="add mod">
          <ac:chgData name="Dikshita Prajapati" userId="3db943ec49341647" providerId="LiveId" clId="{AC1289FC-E17A-4EB9-B3B3-367215FFA169}" dt="2025-11-06T08:57:54.950" v="241" actId="1076"/>
          <ac:picMkLst>
            <pc:docMk/>
            <pc:sldMk cId="0" sldId="274"/>
            <ac:picMk id="10" creationId="{BA655C66-6229-9A8B-D5DB-C61E17716976}"/>
          </ac:picMkLst>
        </pc:picChg>
      </pc:sldChg>
      <pc:sldChg chg="addSp modSp del mod">
        <pc:chgData name="Dikshita Prajapati" userId="3db943ec49341647" providerId="LiveId" clId="{AC1289FC-E17A-4EB9-B3B3-367215FFA169}" dt="2025-11-06T10:24:36.334" v="876" actId="47"/>
        <pc:sldMkLst>
          <pc:docMk/>
          <pc:sldMk cId="0" sldId="275"/>
        </pc:sldMkLst>
        <pc:spChg chg="mod">
          <ac:chgData name="Dikshita Prajapati" userId="3db943ec49341647" providerId="LiveId" clId="{AC1289FC-E17A-4EB9-B3B3-367215FFA169}" dt="2025-11-06T10:24:30.048" v="875" actId="20577"/>
          <ac:spMkLst>
            <pc:docMk/>
            <pc:sldMk cId="0" sldId="275"/>
            <ac:spMk id="2" creationId="{00000000-0000-0000-0000-000000000000}"/>
          </ac:spMkLst>
        </pc:spChg>
        <pc:spChg chg="mod">
          <ac:chgData name="Dikshita Prajapati" userId="3db943ec49341647" providerId="LiveId" clId="{AC1289FC-E17A-4EB9-B3B3-367215FFA169}" dt="2025-11-06T08:59:07.143" v="251"/>
          <ac:spMkLst>
            <pc:docMk/>
            <pc:sldMk cId="0" sldId="275"/>
            <ac:spMk id="3" creationId="{00000000-0000-0000-0000-000000000000}"/>
          </ac:spMkLst>
        </pc:spChg>
        <pc:picChg chg="add mod">
          <ac:chgData name="Dikshita Prajapati" userId="3db943ec49341647" providerId="LiveId" clId="{AC1289FC-E17A-4EB9-B3B3-367215FFA169}" dt="2025-11-06T08:27:27.882" v="97"/>
          <ac:picMkLst>
            <pc:docMk/>
            <pc:sldMk cId="0" sldId="275"/>
            <ac:picMk id="4" creationId="{94B66658-DB59-39F1-F7F5-8ADF01272ADB}"/>
          </ac:picMkLst>
        </pc:picChg>
      </pc:sldChg>
      <pc:sldChg chg="new del">
        <pc:chgData name="Dikshita Prajapati" userId="3db943ec49341647" providerId="LiveId" clId="{AC1289FC-E17A-4EB9-B3B3-367215FFA169}" dt="2025-11-06T15:39:13.716" v="1014" actId="47"/>
        <pc:sldMkLst>
          <pc:docMk/>
          <pc:sldMk cId="2032564209" sldId="275"/>
        </pc:sldMkLst>
      </pc:sldChg>
      <pc:sldChg chg="addSp modSp new mod">
        <pc:chgData name="Dikshita Prajapati" userId="3db943ec49341647" providerId="LiveId" clId="{AC1289FC-E17A-4EB9-B3B3-367215FFA169}" dt="2025-11-06T15:41:23.463" v="1034"/>
        <pc:sldMkLst>
          <pc:docMk/>
          <pc:sldMk cId="2368280264" sldId="275"/>
        </pc:sldMkLst>
        <pc:spChg chg="mod">
          <ac:chgData name="Dikshita Prajapati" userId="3db943ec49341647" providerId="LiveId" clId="{AC1289FC-E17A-4EB9-B3B3-367215FFA169}" dt="2025-11-06T15:41:09.811" v="1032" actId="2711"/>
          <ac:spMkLst>
            <pc:docMk/>
            <pc:sldMk cId="2368280264" sldId="275"/>
            <ac:spMk id="2" creationId="{BC880481-97BB-0C90-713E-B1E09BE475DF}"/>
          </ac:spMkLst>
        </pc:spChg>
        <pc:spChg chg="add mod">
          <ac:chgData name="Dikshita Prajapati" userId="3db943ec49341647" providerId="LiveId" clId="{AC1289FC-E17A-4EB9-B3B3-367215FFA169}" dt="2025-11-06T15:41:16.358" v="1033" actId="1076"/>
          <ac:spMkLst>
            <pc:docMk/>
            <pc:sldMk cId="2368280264" sldId="275"/>
            <ac:spMk id="3" creationId="{F6301EAA-A02A-4A06-7EDC-885AD8B4F3E7}"/>
          </ac:spMkLst>
        </pc:spChg>
        <pc:picChg chg="add mod">
          <ac:chgData name="Dikshita Prajapati" userId="3db943ec49341647" providerId="LiveId" clId="{AC1289FC-E17A-4EB9-B3B3-367215FFA169}" dt="2025-11-06T15:41:23.463" v="1034"/>
          <ac:picMkLst>
            <pc:docMk/>
            <pc:sldMk cId="2368280264" sldId="275"/>
            <ac:picMk id="4" creationId="{2F909B07-4724-38A6-CE7C-C55E3AC0715A}"/>
          </ac:picMkLst>
        </pc:picChg>
      </pc:sldChg>
      <pc:sldChg chg="addSp delSp modSp new del mod">
        <pc:chgData name="Dikshita Prajapati" userId="3db943ec49341647" providerId="LiveId" clId="{AC1289FC-E17A-4EB9-B3B3-367215FFA169}" dt="2025-11-06T10:22:52.982" v="859" actId="47"/>
        <pc:sldMkLst>
          <pc:docMk/>
          <pc:sldMk cId="2137061577" sldId="276"/>
        </pc:sldMkLst>
        <pc:graphicFrameChg chg="add del mod modGraphic">
          <ac:chgData name="Dikshita Prajapati" userId="3db943ec49341647" providerId="LiveId" clId="{AC1289FC-E17A-4EB9-B3B3-367215FFA169}" dt="2025-11-06T10:22:51.387" v="858" actId="478"/>
          <ac:graphicFrameMkLst>
            <pc:docMk/>
            <pc:sldMk cId="2137061577" sldId="276"/>
            <ac:graphicFrameMk id="2" creationId="{B6A13EF1-E0BE-E08C-52B3-64463CBD461A}"/>
          </ac:graphicFrameMkLst>
        </pc:graphicFrameChg>
      </pc:sldChg>
      <pc:sldMasterChg chg="setBg modSldLayout">
        <pc:chgData name="Dikshita Prajapati" userId="3db943ec49341647" providerId="LiveId" clId="{AC1289FC-E17A-4EB9-B3B3-367215FFA169}" dt="2025-11-06T08:17:07.991" v="38"/>
        <pc:sldMasterMkLst>
          <pc:docMk/>
          <pc:sldMasterMk cId="2600684327" sldId="2147483690"/>
        </pc:sldMasterMkLst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1918467044" sldId="2147483691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472129531" sldId="2147483692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2348698876" sldId="2147483693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648032053" sldId="2147483694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4118636224" sldId="2147483695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2143204138" sldId="2147483696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3770535174" sldId="2147483697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135606064" sldId="2147483698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1239253703" sldId="2147483699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4171333839" sldId="2147483700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3180039928" sldId="2147483701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3597673735" sldId="2147483702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1109775276" sldId="2147483703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50324769" sldId="2147483704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1986108878" sldId="2147483705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34310004" sldId="2147483706"/>
          </pc:sldLayoutMkLst>
        </pc:sldLayoutChg>
        <pc:sldLayoutChg chg="setBg">
          <pc:chgData name="Dikshita Prajapati" userId="3db943ec49341647" providerId="LiveId" clId="{AC1289FC-E17A-4EB9-B3B3-367215FFA169}" dt="2025-11-06T08:17:07.991" v="38"/>
          <pc:sldLayoutMkLst>
            <pc:docMk/>
            <pc:sldMasterMk cId="2600684327" sldId="2147483690"/>
            <pc:sldLayoutMk cId="1439363733" sldId="214748370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991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Introduction to Zomato’s data-driven business strategy and funding pitch.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Our most valuable audience segment: professionals aged 25–34 with loyalty memberships.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Optimizing ad spend toward influencer-led campaigns could reduce CAC by 15%.</a:t>
            </a: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With ₹500K investment, Zomato can achieve measurable profitability within one year.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AI 33%, Marketing 26%, Loyalty 17%, Tech 13%, Ops 11%.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This funding unlocks efficiency and retention gains across the platform.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This structured rollout ensures measurable progress every quarter.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requested ₹4.1 Cr will enable sustainable growth and prepare for Series A investment.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This funding translates directly into measurable performance improvements.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Identified risks are actively mitigated with targeted operational and marketing strategies.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Thank you for your attention — I’m happy to take your questions.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Indian food delivery space is booming, but operational inefficiencies and high CAC continue to suppress profits.</a:t>
            </a: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Our strategy combines AI logistics, loyalty-driven retention, and targeted expansion to improve efficiency and customer lifetime value.</a:t>
            </a:r>
          </a:p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As the data analyst behind this project, I developed insights that shaped Zomato’s funding and growth plan.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Zomato leads the urban market and has strong headroom in Tier-2 regions.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This hybrid model balances one-time and recurring revenue sources.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These metrics show consistent engagement and a strong base for scaling operations.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Our financials show steady growth despite pressure from delivery costs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These insights shape our localized marketing and expansion strategy.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33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39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767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7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4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088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63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2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9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32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3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35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84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630" y="268214"/>
            <a:ext cx="6297090" cy="1749499"/>
          </a:xfrm>
        </p:spPr>
        <p:txBody>
          <a:bodyPr>
            <a:normAutofit fontScale="90000"/>
          </a:bodyPr>
          <a:lstStyle/>
          <a:p>
            <a:r>
              <a:rPr b="1" dirty="0">
                <a:latin typeface="Algerian" panose="04020705040A02060702" pitchFamily="82" charset="0"/>
              </a:rPr>
              <a:t>Zomato: Data-Driven Growth &amp; Funding Proposal (2024–2025)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F80E6-966C-E1D6-D73A-4FC19549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A0A628-4B01-4629-E43C-03200BE637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9453"/>
            <a:ext cx="9144000" cy="44585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Customer 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014891-170E-49AC-237C-475FE16E6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D766A1-F754-B9DF-5D4A-0DB7AAF4A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32" y="1341083"/>
            <a:ext cx="5040856" cy="3122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99AABA-2376-4477-07F6-464258088E23}"/>
              </a:ext>
            </a:extLst>
          </p:cNvPr>
          <p:cNvSpPr txBox="1"/>
          <p:nvPr/>
        </p:nvSpPr>
        <p:spPr>
          <a:xfrm>
            <a:off x="1547267" y="4659303"/>
            <a:ext cx="39196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Gold users order 2× more frequently.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2A6FB9-2DF6-0F46-19D9-C0E354383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917" y="3151093"/>
            <a:ext cx="3454312" cy="3592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8913A5-5092-423C-BDAA-8A3B870CB322}"/>
              </a:ext>
            </a:extLst>
          </p:cNvPr>
          <p:cNvSpPr txBox="1"/>
          <p:nvPr/>
        </p:nvSpPr>
        <p:spPr>
          <a:xfrm>
            <a:off x="5263628" y="1714021"/>
            <a:ext cx="3657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25–34-year-olds dominate orders.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9938"/>
            <a:ext cx="7055380" cy="1400530"/>
          </a:xfrm>
        </p:spPr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Marketing 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E9B664-9DFC-E9A7-1CBE-A71BAD069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8E7CC4-700B-2A0C-35AB-C4E3A351C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81" y="882670"/>
            <a:ext cx="6678090" cy="3966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7CDD46-3946-B28E-7E0D-6A06EA004A5E}"/>
              </a:ext>
            </a:extLst>
          </p:cNvPr>
          <p:cNvSpPr txBox="1"/>
          <p:nvPr/>
        </p:nvSpPr>
        <p:spPr>
          <a:xfrm>
            <a:off x="246907" y="5348090"/>
            <a:ext cx="865018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Influencer and referral campaigns have lowest CAC.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Google Ads is costly, lower ROI.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Growth Forecast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5F0E8F-C136-D68C-BEDF-0824E5A12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A9082-1036-604E-3615-17D1C4481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0" y="4192839"/>
            <a:ext cx="4239968" cy="2622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2FB5C4-AE01-E516-B384-BB82D61106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772" y="1311571"/>
            <a:ext cx="6178028" cy="2597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73D4DD-0373-DC1B-0455-E2A724001B60}"/>
              </a:ext>
            </a:extLst>
          </p:cNvPr>
          <p:cNvSpPr txBox="1"/>
          <p:nvPr/>
        </p:nvSpPr>
        <p:spPr>
          <a:xfrm>
            <a:off x="6373442" y="1541776"/>
            <a:ext cx="28571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+25% revenue growth forecasted post-funding.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080F4-1975-3115-EF6C-81B9F84FCFC3}"/>
              </a:ext>
            </a:extLst>
          </p:cNvPr>
          <p:cNvSpPr txBox="1"/>
          <p:nvPr/>
        </p:nvSpPr>
        <p:spPr>
          <a:xfrm>
            <a:off x="862852" y="5026921"/>
            <a:ext cx="39225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CAC drops to ₹130 from ₹153.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Funding Allocation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5D4F1-E6B5-1EC2-128F-FD12CC155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DFAD71-4B44-C3AD-8CE4-74DB1244899E}"/>
              </a:ext>
            </a:extLst>
          </p:cNvPr>
          <p:cNvSpPr txBox="1"/>
          <p:nvPr/>
        </p:nvSpPr>
        <p:spPr>
          <a:xfrm>
            <a:off x="2627108" y="1386417"/>
            <a:ext cx="62941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/>
              <a:t>AI Infrastructure – 33%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/>
              <a:t>Marketing Expansion – 26%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/>
              <a:t>Loyalty Program – 17%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/>
              <a:t>Tech Upgrade – 13%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/>
              <a:t>Working Capital – 11%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DCDD5-7474-8B07-BBFF-4CB60611F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7" y="3712296"/>
            <a:ext cx="3575633" cy="29872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5946570" cy="1400530"/>
          </a:xfrm>
        </p:spPr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Projected KPI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773" y="2955934"/>
            <a:ext cx="5281944" cy="24264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Results by 2025: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+25% Revenue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–15% CAC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+10% Retention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+15% Faster Delivery</a:t>
            </a:r>
          </a:p>
          <a:p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7862A-0A68-AB22-C65B-4FBD64CFE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3319B6-C21E-FD23-CFDA-C463FCA8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283" y="1921928"/>
            <a:ext cx="5281945" cy="314143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350" y="144287"/>
            <a:ext cx="7985020" cy="1222525"/>
          </a:xfrm>
        </p:spPr>
        <p:txBody>
          <a:bodyPr/>
          <a:lstStyle/>
          <a:p>
            <a:r>
              <a:rPr sz="4000" b="1" dirty="0">
                <a:latin typeface="Arial Black" panose="020B0A04020102020204" pitchFamily="34" charset="0"/>
              </a:rPr>
              <a:t>Implementation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418" y="4381244"/>
            <a:ext cx="7779163" cy="282727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Milestones: </a:t>
            </a:r>
            <a:r>
              <a:rPr lang="en-IN" sz="2400" dirty="0"/>
              <a:t>✅</a:t>
            </a:r>
            <a:endParaRPr lang="en-IN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Q1–Q2: AI Logistics Deployment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Q3: Loyalty + Influencer Launch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Q4–Q5: Tier-2 Expansion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400" b="1" dirty="0"/>
              <a:t>Q6: Breakeven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591E0-5403-0F75-D064-D27C0570C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16CA8-102B-39EE-CF45-D5DB973C4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42" y="872491"/>
            <a:ext cx="6859870" cy="339181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Arial Black" panose="020B0A04020102020204" pitchFamily="34" charset="0"/>
              </a:rPr>
              <a:t>Funding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2022897"/>
            <a:ext cx="6647610" cy="38292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Zomato seeks ₹4.1 Crore (~$500K) for: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AI Logistics (33%)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Marketing (26%)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Loyalty (17%)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Tech (13%)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Operations (11%)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D3A5E-17AF-D9ED-D2AB-4EC6907FE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0BDCBA-5D20-BBFB-6170-FF95D5E62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585" y="3997379"/>
            <a:ext cx="2609010" cy="2609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32" y="219449"/>
            <a:ext cx="6491388" cy="740671"/>
          </a:xfrm>
        </p:spPr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Financial Projections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651" y="1480664"/>
            <a:ext cx="3530940" cy="2270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Forecast: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Revenue: ₹1.42M (+25%)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D564B-BBE7-6C27-CA96-A9D53F14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EF4441-F9A5-21F3-35C1-4AC01100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33" y="3141216"/>
            <a:ext cx="8585096" cy="3673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50C999-261E-4237-1CEE-434327A470AE}"/>
              </a:ext>
            </a:extLst>
          </p:cNvPr>
          <p:cNvSpPr txBox="1"/>
          <p:nvPr/>
        </p:nvSpPr>
        <p:spPr>
          <a:xfrm>
            <a:off x="4628681" y="1941721"/>
            <a:ext cx="4991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CAC: ₹130 (–15%)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Retention: +10%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Risks &amp; Mitigation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020" y="1494297"/>
            <a:ext cx="8319270" cy="210156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sz="2800" b="1" dirty="0"/>
              <a:t>Competition | High Cost | Churn | Saturation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800" b="1" dirty="0"/>
              <a:t>Mitigation: AI, Tier-2 focus, loyalty, influencer campaigns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9BC67-C556-9671-843D-0E80BE46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92411F-D3CC-7FB3-F32F-C068F59DC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72281"/>
              </p:ext>
            </p:extLst>
          </p:nvPr>
        </p:nvGraphicFramePr>
        <p:xfrm>
          <a:off x="340020" y="3429000"/>
          <a:ext cx="8319270" cy="267621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4159635">
                  <a:extLst>
                    <a:ext uri="{9D8B030D-6E8A-4147-A177-3AD203B41FA5}">
                      <a16:colId xmlns:a16="http://schemas.microsoft.com/office/drawing/2014/main" val="3039863562"/>
                    </a:ext>
                  </a:extLst>
                </a:gridCol>
                <a:gridCol w="4159635">
                  <a:extLst>
                    <a:ext uri="{9D8B030D-6E8A-4147-A177-3AD203B41FA5}">
                      <a16:colId xmlns:a16="http://schemas.microsoft.com/office/drawing/2014/main" val="1017060058"/>
                    </a:ext>
                  </a:extLst>
                </a:gridCol>
              </a:tblGrid>
              <a:tr h="535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Mitigation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2643442"/>
                  </a:ext>
                </a:extLst>
              </a:tr>
              <a:tr h="535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Competition (Swiggy/</a:t>
                      </a:r>
                      <a:r>
                        <a:rPr lang="en-IN" dirty="0" err="1"/>
                        <a:t>Blinkit</a:t>
                      </a:r>
                      <a:r>
                        <a:rPr lang="en-IN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Tier-2 focus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9357229"/>
                  </a:ext>
                </a:extLst>
              </a:tr>
              <a:tr h="535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High Delivery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AI route optimization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1854686"/>
                  </a:ext>
                </a:extLst>
              </a:tr>
              <a:tr h="535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Retention Drop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Gold 2.0 &amp; loyalty rewards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2336060"/>
                  </a:ext>
                </a:extLst>
              </a:tr>
              <a:tr h="53524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Marketing Fatigue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Influencer diversification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6943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98D09-7165-00F0-7DC3-408F90F57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655C66-6229-9A8B-D5DB-C61E17716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2806"/>
            <a:ext cx="9144000" cy="5113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55E5C5-D888-8902-5D16-E6F6F7A72DF8}"/>
              </a:ext>
            </a:extLst>
          </p:cNvPr>
          <p:cNvSpPr txBox="1"/>
          <p:nvPr/>
        </p:nvSpPr>
        <p:spPr>
          <a:xfrm>
            <a:off x="2740742" y="4635421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Bahnschrift Light Condensed" panose="020B0502040204020203" pitchFamily="34" charset="0"/>
              </a:rPr>
              <a:t>Delivering Happiness, Data at a Time</a:t>
            </a:r>
            <a:endParaRPr lang="en-IN" b="1" dirty="0">
              <a:latin typeface="Bahnschrift Ligh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4315890" cy="888365"/>
          </a:xfrm>
        </p:spPr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670962"/>
            <a:ext cx="6413090" cy="32830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High delivery costs and low profitability.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Rising Customer Acquisition Cost (CAC).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Declining retention in Tier-1 cities.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Delivery inefficiencies impacting margins.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4B945D-7898-3942-E417-113DF87BA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121515-12F5-DF11-7912-61A34DBED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57689">
            <a:off x="6738114" y="1334646"/>
            <a:ext cx="2836511" cy="2836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D1EE9D-9B8D-19FE-F4C9-F84B382C8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25564" y="4742039"/>
            <a:ext cx="4052659" cy="22796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4A81F3-7CF2-EFE5-592C-28BBAAB17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4111" y="4882430"/>
            <a:ext cx="1818051" cy="1866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8F5A88-92C9-8F2D-513A-64E9631EF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694" y="4953965"/>
            <a:ext cx="1969349" cy="121534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92542E-4468-6272-7798-C7C6645C716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273794" y="202137"/>
            <a:ext cx="1138946" cy="11389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80481-97BB-0C90-713E-B1E09BE4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Appendix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6301EAA-A02A-4A06-7EDC-885AD8B4F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457" y="1606655"/>
            <a:ext cx="812144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Dataset: 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Simulated Zomato Customer &amp; Order Data (2024–2025)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– Created for analytical demonstration.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Secondary Data: 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Statista (2024–2025) – India Online Food Delivery Market Size &amp; Growth.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Industry Insights: 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Economic Times &amp; McKinsey Digital Reports (2023–2025) – AI &amp; Logistics Trends.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Analytical Tools: 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Python (Pandas, Matplotlib), Microsoft Power BI, and Excel for visualization and forecasting.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Dashboard Visuals: </a:t>
            </a:r>
            <a:r>
              <a:rPr kumimoji="0" lang="en-US" altLang="en-U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All KPIs, trends, and projections derived from Zomato dataset and scenario modeling (₹500K funding impact).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9B07-4724-38A6-CE7C-C55E3AC0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68280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4214612" cy="888365"/>
          </a:xfrm>
        </p:spPr>
        <p:txBody>
          <a:bodyPr/>
          <a:lstStyle/>
          <a:p>
            <a:r>
              <a:rPr b="1" dirty="0">
                <a:latin typeface="Arial Black" panose="020B0A04020102020204" pitchFamily="34" charset="0"/>
              </a:rPr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713" y="1543640"/>
            <a:ext cx="5642548" cy="3352452"/>
          </a:xfrm>
        </p:spPr>
        <p:txBody>
          <a:bodyPr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800" b="1" dirty="0"/>
              <a:t>Predictive AI for delivery routing.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800" b="1" dirty="0"/>
              <a:t>Loyalty-based retention (Zomato Gold 2.0).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800" b="1" dirty="0"/>
              <a:t>Data-driven influencer marketing.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800" b="1" dirty="0"/>
              <a:t>Expansion into Tier-2 markets.</a:t>
            </a:r>
          </a:p>
          <a:p>
            <a:endParaRPr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D3F686-E3DF-ED11-2262-7266F458D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B36DD7-3A46-823D-F3B7-4A9F1B258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062" y="4968257"/>
            <a:ext cx="2565938" cy="17093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7528DF-9D84-17AB-C3E7-D19B16478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299" y="1711474"/>
            <a:ext cx="3372426" cy="227021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CFFB36-927C-75C2-631A-C32176E30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338" y="4896092"/>
            <a:ext cx="2070176" cy="207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41CEC6-2D6E-46EB-9C07-0584FA3C5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13" y="4968256"/>
            <a:ext cx="1889743" cy="1889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EDCAC5-3E28-2F8E-FAFD-10C0CDF92087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4174547" y="31698"/>
            <a:ext cx="1530752" cy="1530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2941396" cy="785773"/>
          </a:xfrm>
        </p:spPr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My Role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1F377-0491-8118-34C9-B981C50F8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6B3CFA4-5AD0-DC97-CC07-C5857767F4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82866" y="1504338"/>
            <a:ext cx="8578267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Role: Business Data Analyst (Internship Project).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Built KPI dashboards using Power BI.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Conducted revenue forecasting &amp; CAC modeling.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Designed funding &amp; expansion recommendations.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30A2A-4004-B166-4459-AC464FACC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190" y="4168877"/>
            <a:ext cx="4594283" cy="25883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Market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AA8F2-6D86-6F2B-485C-E6471613B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13EBEB8-6318-36FF-12DC-95745779C3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4710" y="1354472"/>
            <a:ext cx="793518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TAM: ₹1.5T by 2026 (+18% CAGR).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SAM: 70% urban + Tier-2 market coverage.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SOM: 55% Zomato share in India.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Tier-2 cities = fastest growth zone.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B4562A-CF5B-C9B2-FD14-CD8875AB5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479" y="3367397"/>
            <a:ext cx="6242061" cy="3277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A2D504-AC45-1CE0-0CE8-3CD699EA9B52}"/>
              </a:ext>
            </a:extLst>
          </p:cNvPr>
          <p:cNvSpPr txBox="1"/>
          <p:nvPr/>
        </p:nvSpPr>
        <p:spPr>
          <a:xfrm>
            <a:off x="3751644" y="3887442"/>
            <a:ext cx="1640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    </a:t>
            </a:r>
            <a:r>
              <a:rPr lang="pl-PL" b="1" dirty="0">
                <a:solidFill>
                  <a:srgbClr val="002060"/>
                </a:solidFill>
              </a:rPr>
              <a:t>₹1.5T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B4721-7437-383B-6F4F-EB2FAF3E71B2}"/>
              </a:ext>
            </a:extLst>
          </p:cNvPr>
          <p:cNvSpPr txBox="1"/>
          <p:nvPr/>
        </p:nvSpPr>
        <p:spPr>
          <a:xfrm>
            <a:off x="3992026" y="4613700"/>
            <a:ext cx="830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002060"/>
                </a:solidFill>
              </a:rPr>
              <a:t>70%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72FEEF-030C-2384-C055-739336EA8AD4}"/>
              </a:ext>
            </a:extLst>
          </p:cNvPr>
          <p:cNvSpPr txBox="1"/>
          <p:nvPr/>
        </p:nvSpPr>
        <p:spPr>
          <a:xfrm>
            <a:off x="4037061" y="5608361"/>
            <a:ext cx="830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002060"/>
                </a:solidFill>
              </a:rPr>
              <a:t>55%</a:t>
            </a:r>
            <a:endParaRPr lang="en-IN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014" y="576225"/>
            <a:ext cx="7055380" cy="1400530"/>
          </a:xfrm>
        </p:spPr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Business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A2CFE-C5E1-C544-9A76-7BB63B597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B112634-7799-37DE-F105-695683D09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65214"/>
              </p:ext>
            </p:extLst>
          </p:nvPr>
        </p:nvGraphicFramePr>
        <p:xfrm>
          <a:off x="954136" y="2676764"/>
          <a:ext cx="7055380" cy="2852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7690">
                  <a:extLst>
                    <a:ext uri="{9D8B030D-6E8A-4147-A177-3AD203B41FA5}">
                      <a16:colId xmlns:a16="http://schemas.microsoft.com/office/drawing/2014/main" val="2042879527"/>
                    </a:ext>
                  </a:extLst>
                </a:gridCol>
                <a:gridCol w="3527690">
                  <a:extLst>
                    <a:ext uri="{9D8B030D-6E8A-4147-A177-3AD203B41FA5}">
                      <a16:colId xmlns:a16="http://schemas.microsoft.com/office/drawing/2014/main" val="132410504"/>
                    </a:ext>
                  </a:extLst>
                </a:gridCol>
              </a:tblGrid>
              <a:tr h="572056">
                <a:tc>
                  <a:txBody>
                    <a:bodyPr/>
                    <a:lstStyle/>
                    <a:p>
                      <a:r>
                        <a:rPr lang="en-US" dirty="0"/>
                        <a:t>Revenue Source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% Share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856441"/>
                  </a:ext>
                </a:extLst>
              </a:tr>
              <a:tr h="572056">
                <a:tc>
                  <a:txBody>
                    <a:bodyPr/>
                    <a:lstStyle/>
                    <a:p>
                      <a:r>
                        <a:rPr lang="en-IN" dirty="0"/>
                        <a:t>Commissions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58066"/>
                  </a:ext>
                </a:extLst>
              </a:tr>
              <a:tr h="564220">
                <a:tc>
                  <a:txBody>
                    <a:bodyPr/>
                    <a:lstStyle/>
                    <a:p>
                      <a:r>
                        <a:rPr lang="en-IN" dirty="0"/>
                        <a:t>Delivery Fees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69661"/>
                  </a:ext>
                </a:extLst>
              </a:tr>
              <a:tr h="572056">
                <a:tc>
                  <a:txBody>
                    <a:bodyPr/>
                    <a:lstStyle/>
                    <a:p>
                      <a:r>
                        <a:rPr lang="en-IN" dirty="0"/>
                        <a:t>Ads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982326"/>
                  </a:ext>
                </a:extLst>
              </a:tr>
              <a:tr h="572056">
                <a:tc>
                  <a:txBody>
                    <a:bodyPr/>
                    <a:lstStyle/>
                    <a:p>
                      <a:r>
                        <a:rPr lang="en-IN" dirty="0"/>
                        <a:t>Subscriptions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9177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latin typeface="Arial Black" panose="020B0A04020102020204" pitchFamily="34" charset="0"/>
              </a:rPr>
              <a:t>Traction Metrics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93C72-D68B-ED68-5C9D-56F0594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6259EAC5-0006-29D8-4968-DAA9E7DD02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4710" y="1492208"/>
            <a:ext cx="723627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Orders: 10,000 | Revenue: ₹1.14M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Active Users: 3,288 | CAC: ₹153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Avg Order Value: ₹470 | Rating: 4.22/5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327A3-1763-0856-ABFB-9F85FF3A4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777" y="3280680"/>
            <a:ext cx="5453063" cy="3066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Financial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6938F-9A9F-A6E3-5A48-A3ECCBE48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9097C6E-A804-807E-53A8-2F61D1AFD5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99100" y="1373664"/>
            <a:ext cx="645702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Revenue grew +16% YoY.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COGS remains high but stable.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Marketing spend optimized by 12%.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D16B8F-AC70-DDE3-2DF2-46DF54FB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88" y="3298413"/>
            <a:ext cx="8852023" cy="32771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772" y="152786"/>
            <a:ext cx="7055380" cy="1400530"/>
          </a:xfrm>
        </p:spPr>
        <p:txBody>
          <a:bodyPr/>
          <a:lstStyle/>
          <a:p>
            <a:r>
              <a:rPr dirty="0">
                <a:latin typeface="Arial Black" panose="020B0A04020102020204" pitchFamily="34" charset="0"/>
              </a:rPr>
              <a:t>Market Insights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7C99C-98C3-50C8-B0C4-0169F76D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12" y="-188633"/>
            <a:ext cx="1529716" cy="152971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515F0-23B8-9BE0-26C1-EA8B9664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72" y="1033280"/>
            <a:ext cx="5297220" cy="2620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C3CEC-035E-7868-7708-7CDF842A6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669" y="3849434"/>
            <a:ext cx="5623559" cy="2780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6A3695-4238-A5F3-A9B5-17CAB6026D0B}"/>
              </a:ext>
            </a:extLst>
          </p:cNvPr>
          <p:cNvSpPr txBox="1"/>
          <p:nvPr/>
        </p:nvSpPr>
        <p:spPr>
          <a:xfrm>
            <a:off x="5690894" y="1852733"/>
            <a:ext cx="340123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Maharashtra and Karnataka lead in revenue.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6D8ABD-12B4-A75E-0B71-1E2725048FAD}"/>
              </a:ext>
            </a:extLst>
          </p:cNvPr>
          <p:cNvSpPr txBox="1"/>
          <p:nvPr/>
        </p:nvSpPr>
        <p:spPr>
          <a:xfrm>
            <a:off x="222772" y="4618019"/>
            <a:ext cx="34012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b="1" dirty="0"/>
              <a:t>Top cuisines: Seafood, Chinese, Street Food.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143</TotalTime>
  <Words>816</Words>
  <Application>Microsoft Office PowerPoint</Application>
  <PresentationFormat>On-screen Show (4:3)</PresentationFormat>
  <Paragraphs>126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Algerian</vt:lpstr>
      <vt:lpstr>Arial Black</vt:lpstr>
      <vt:lpstr>Bahnschrift Light Condensed</vt:lpstr>
      <vt:lpstr>Century Gothic</vt:lpstr>
      <vt:lpstr>Wingdings</vt:lpstr>
      <vt:lpstr>Wingdings 3</vt:lpstr>
      <vt:lpstr>Ion</vt:lpstr>
      <vt:lpstr>Zomato: Data-Driven Growth &amp; Funding Proposal (2024–2025)</vt:lpstr>
      <vt:lpstr>The Problem</vt:lpstr>
      <vt:lpstr>The Solution</vt:lpstr>
      <vt:lpstr>My Role</vt:lpstr>
      <vt:lpstr>Market Overview</vt:lpstr>
      <vt:lpstr>Business Model</vt:lpstr>
      <vt:lpstr>Traction Metrics</vt:lpstr>
      <vt:lpstr>Financial Overview</vt:lpstr>
      <vt:lpstr>Market Insights</vt:lpstr>
      <vt:lpstr>Customer Analytics</vt:lpstr>
      <vt:lpstr>Marketing Efficiency</vt:lpstr>
      <vt:lpstr>Growth Forecast</vt:lpstr>
      <vt:lpstr>Funding Allocation Plan</vt:lpstr>
      <vt:lpstr>Projected KPI Improvement</vt:lpstr>
      <vt:lpstr>Implementation Roadmap</vt:lpstr>
      <vt:lpstr>Funding Ask</vt:lpstr>
      <vt:lpstr>Financial Projections</vt:lpstr>
      <vt:lpstr>Risks &amp; Mitigation</vt:lpstr>
      <vt:lpstr>Q&amp;A</vt:lpstr>
      <vt:lpstr>Appendix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Dikshita Prajapati</cp:lastModifiedBy>
  <cp:revision>1</cp:revision>
  <dcterms:created xsi:type="dcterms:W3CDTF">2013-01-27T09:14:16Z</dcterms:created>
  <dcterms:modified xsi:type="dcterms:W3CDTF">2025-11-06T15:41:26Z</dcterms:modified>
  <cp:category/>
</cp:coreProperties>
</file>